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72" r:id="rId6"/>
    <p:sldId id="265" r:id="rId7"/>
    <p:sldId id="268" r:id="rId8"/>
    <p:sldId id="269" r:id="rId9"/>
    <p:sldId id="266" r:id="rId10"/>
    <p:sldId id="264" r:id="rId11"/>
    <p:sldId id="273" r:id="rId12"/>
    <p:sldId id="263" r:id="rId13"/>
    <p:sldId id="262" r:id="rId14"/>
    <p:sldId id="270" r:id="rId15"/>
    <p:sldId id="271" r:id="rId16"/>
    <p:sldId id="27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vk.com/lesnayabirzha" TargetMode="External"/><Relationship Id="rId1" Type="http://schemas.openxmlformats.org/officeDocument/2006/relationships/hyperlink" Target="http://homeclass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70542"/>
            <a:ext cx="6984776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Финансовая грамотность в начальной школе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Учитель начальных классов  </a:t>
            </a:r>
            <a:endParaRPr lang="ru-RU" dirty="0" smtClean="0"/>
          </a:p>
          <a:p>
            <a:pPr algn="r"/>
            <a:r>
              <a:rPr lang="ru-RU" dirty="0" smtClean="0"/>
              <a:t>Бекетова Олеся Сергеевна</a:t>
            </a:r>
            <a:endParaRPr lang="ru-RU" dirty="0" smtClean="0"/>
          </a:p>
          <a:p>
            <a:pPr algn="r"/>
            <a:endParaRPr lang="ru-RU" dirty="0"/>
          </a:p>
          <a:p>
            <a:pPr algn="ctr"/>
            <a:r>
              <a:rPr lang="ru-RU" dirty="0"/>
              <a:t>2023г</a:t>
            </a:r>
            <a:endParaRPr lang="ru-RU" dirty="0"/>
          </a:p>
        </p:txBody>
      </p:sp>
      <p:pic>
        <p:nvPicPr>
          <p:cNvPr id="3074" name="Picture 2" descr="C:\Users\Наталья Владимировна\Desktop\Как-научить-ребёнка-обращаться-с-деньгами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2327275" cy="22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6780" y="297623"/>
            <a:ext cx="36861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МОУ ИРМО «Быковская НОШ»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Наталья Владимировна\Desktop\с сайта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" y="0"/>
            <a:ext cx="91296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25413" y="4437112"/>
            <a:ext cx="7963012" cy="4197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ru-RU" dirty="0">
                <a:solidFill>
                  <a:srgbClr val="000000"/>
                </a:solidFill>
                <a:latin typeface="-apple-system"/>
              </a:rPr>
            </a:br>
            <a:br>
              <a:rPr lang="ru-RU" dirty="0">
                <a:solidFill>
                  <a:srgbClr val="000000"/>
                </a:solidFill>
                <a:latin typeface="-apple-system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рассчитана на детей от 5 лет. Это сказка, которая понятно и ненавязчиво рассказывает ребенку об основах финансовой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Наталья Владимировна\Desktop\Дим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3724182" cy="4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634082"/>
          </a:xfrm>
        </p:spPr>
        <p:txBody>
          <a:bodyPr/>
          <a:lstStyle/>
          <a:p>
            <a:r>
              <a:rPr lang="en-US" dirty="0"/>
              <a:t>https://vk.com/lesnayabirzha</a:t>
            </a:r>
            <a:endParaRPr lang="ru-RU" dirty="0"/>
          </a:p>
        </p:txBody>
      </p:sp>
      <p:pic>
        <p:nvPicPr>
          <p:cNvPr id="9218" name="Picture 2" descr="C:\Users\Наталья Владимировна\Desktop\лесна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талья Владимировна\Desktop\Л.Б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Когда проводить занятия по финансовой грамотности?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 счет часов ВР и вариативного плана ВД: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классные часы,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кружки,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внеурочные занятия,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мероприятия…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Бокарев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Повышение уровня финансовой грамотности населения в Российской Федерации //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2010. № 9. С. 3-6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Кузина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О., Ибрагимова Д. Проблемы измерения и пути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населения России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финансовой грамотности - накопление в обществе человеческого потенциала // Экономика мегаполисов и регионов. 2010. № 3. С. 12-21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://4brain.ru/finance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homeclass.ru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vk.com/lesnayabirzha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://fmc.hse.ru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Наталья Владимировна\Desktop\img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95936" y="836712"/>
            <a:ext cx="4752528" cy="5593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начальная школа обучает </a:t>
            </a:r>
            <a:r>
              <a:rPr lang="ru-RU" sz="3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всему: читать, писать, считать, но не готовит к реальной жизни, к трудностям на пути взросления и становления личности во всех сферах жизни, в особенности в вопросах финансового </a:t>
            </a:r>
            <a:r>
              <a:rPr lang="ru-RU" sz="3200" dirty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5471"/>
            <a:ext cx="3446408" cy="49274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 Владимировна\Desktop\rossijskie-dengi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165003" cy="35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836712"/>
            <a:ext cx="4263752" cy="5205065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ru-RU" sz="3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представить себе мир сегодня без денег. </a:t>
            </a:r>
            <a:endParaRPr lang="ru-RU" sz="3200" dirty="0" smtClean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FE8637"/>
              </a:buClr>
              <a:buNone/>
            </a:pPr>
            <a:r>
              <a:rPr lang="ru-RU" sz="3200" dirty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окружают человека</a:t>
            </a:r>
            <a:r>
              <a:rPr lang="ru-RU" sz="3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самого рождения и становятся одним из главных условий жизни. Поэтому уроки финансовой грамотности сегодня просто </a:t>
            </a:r>
            <a:r>
              <a:rPr lang="ru-RU" sz="3200" dirty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</a:t>
            </a:r>
            <a:endParaRPr lang="ru-RU" sz="3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r>
              <a:rPr lang="ru-RU" sz="2200" dirty="0">
                <a:solidFill>
                  <a:srgbClr val="898989"/>
                </a:solidFill>
                <a:latin typeface="Lato"/>
              </a:rPr>
              <a:t> </a:t>
            </a:r>
            <a:endParaRPr lang="ru-RU" sz="2200" dirty="0">
              <a:solidFill>
                <a:srgbClr val="898989"/>
              </a:solidFill>
              <a:latin typeface="Lato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06320"/>
            <a:ext cx="4824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3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внедрения уроков финансовой грамотности в школах обусловлена еще и тем, что современные дети достаточно активно самостоятельно покупают товары, пользуются пластиковыми картами и мобильными приложениями. То есть, они с раннего возраста оперируют денежными знаками и являются активными участниками торгово-финансовых взаимоотношений, что требует от них определенного уровня финансовой </a:t>
            </a:r>
            <a:r>
              <a:rPr lang="ru-RU" sz="2400" dirty="0" smtClean="0">
                <a:solidFill>
                  <a:srgbClr val="63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Наталья Владимировна\Desktop\origin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89" y="939927"/>
            <a:ext cx="3226248" cy="43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 Владимировна\Desktop\img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лья Владимировна\Desktop\img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талья Владимировна\Desktop\ФИНАНС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 Владимировна\Desktop\slide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67" y="0"/>
            <a:ext cx="9220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851"/>
            <a:ext cx="7467600" cy="70609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https://fmc.hse.ru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1815</Words>
  <Application>WPS Presentation</Application>
  <PresentationFormat>Экран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Wingdings</vt:lpstr>
      <vt:lpstr>Wingdings 2</vt:lpstr>
      <vt:lpstr>Times New Roman</vt:lpstr>
      <vt:lpstr>Lato</vt:lpstr>
      <vt:lpstr>Segoe Print</vt:lpstr>
      <vt:lpstr>-apple-system</vt:lpstr>
      <vt:lpstr>Century Schoolbook</vt:lpstr>
      <vt:lpstr>Century</vt:lpstr>
      <vt:lpstr>Microsoft YaHei</vt:lpstr>
      <vt:lpstr>Arial Unicode MS</vt:lpstr>
      <vt:lpstr>Calibri</vt:lpstr>
      <vt:lpstr>Эркер</vt:lpstr>
      <vt:lpstr>Финансовая грамотность в начальной школе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https://fmc.hse.ru</vt:lpstr>
      <vt:lpstr>PowerPoint 演示文稿</vt:lpstr>
      <vt:lpstr>PowerPoint 演示文稿</vt:lpstr>
      <vt:lpstr>https://vk.com/lesnayabirzha</vt:lpstr>
      <vt:lpstr>PowerPoint 演示文稿</vt:lpstr>
      <vt:lpstr>Когда проводить занятия по финансовой грамотности?</vt:lpstr>
      <vt:lpstr>Список литературы: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в начальной школе</dc:title>
  <dc:creator>Наталья Владимировна</dc:creator>
  <cp:lastModifiedBy>таня</cp:lastModifiedBy>
  <cp:revision>11</cp:revision>
  <dcterms:created xsi:type="dcterms:W3CDTF">2018-01-05T09:11:00Z</dcterms:created>
  <dcterms:modified xsi:type="dcterms:W3CDTF">2023-04-10T09:44:10Z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EE3556E626E944E792023DD16E646E54</vt:lpwstr>
  </property>
  <property fmtid="{D5CDD505-2E9C-101B-9397-08002B2CF9AE}" pid="3" name="KSOProductBuildVer">
    <vt:lpwstr>1049-11.2.0.11388</vt:lpwstr>
  </property>
</Properties>
</file>