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61" r:id="rId2"/>
    <p:sldId id="265" r:id="rId3"/>
    <p:sldId id="268" r:id="rId4"/>
    <p:sldId id="269" r:id="rId5"/>
    <p:sldId id="271" r:id="rId6"/>
    <p:sldId id="277" r:id="rId7"/>
    <p:sldId id="278" r:id="rId8"/>
    <p:sldId id="279" r:id="rId9"/>
    <p:sldId id="280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  <a:srgbClr val="0041B6"/>
    <a:srgbClr val="97000B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01-494D-9886-F59C4F1D37E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01-494D-9886-F59C4F1D37E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01-494D-9886-F59C4F1D3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член родительского комитета </c:v>
                </c:pt>
                <c:pt idx="1">
                  <c:v>представители МОУО</c:v>
                </c:pt>
                <c:pt idx="2">
                  <c:v>другие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0.11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3-4CE3-B58C-CEE20F59E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/>
              <a:t>Распределение первичных баллов ВПР по русскому языку 2016-2019 гг.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Лист6!$A$36</c:f>
              <c:strCache>
                <c:ptCount val="1"/>
                <c:pt idx="0">
                  <c:v>4 класс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Лист6!$B$36:$BA$36</c:f>
              <c:numCache>
                <c:formatCode>0.00</c:formatCode>
                <c:ptCount val="52"/>
                <c:pt idx="0">
                  <c:v>5.40770211286647E-2</c:v>
                </c:pt>
                <c:pt idx="1">
                  <c:v>9.2703464791996634E-2</c:v>
                </c:pt>
                <c:pt idx="2">
                  <c:v>0.14291784155432827</c:v>
                </c:pt>
                <c:pt idx="3">
                  <c:v>0.16223106338599411</c:v>
                </c:pt>
                <c:pt idx="4">
                  <c:v>0.19313221831665953</c:v>
                </c:pt>
                <c:pt idx="5">
                  <c:v>0.22789601761365827</c:v>
                </c:pt>
                <c:pt idx="6">
                  <c:v>0.25493452817799067</c:v>
                </c:pt>
                <c:pt idx="7">
                  <c:v>0.38240179226698606</c:v>
                </c:pt>
                <c:pt idx="8">
                  <c:v>0.40944030283131833</c:v>
                </c:pt>
                <c:pt idx="9">
                  <c:v>0.41716559156398481</c:v>
                </c:pt>
                <c:pt idx="10">
                  <c:v>0.6102978098806443</c:v>
                </c:pt>
                <c:pt idx="11">
                  <c:v>0.55235814438564623</c:v>
                </c:pt>
                <c:pt idx="12">
                  <c:v>0.57939665494997883</c:v>
                </c:pt>
                <c:pt idx="13">
                  <c:v>0.67982540847464223</c:v>
                </c:pt>
                <c:pt idx="14">
                  <c:v>0.94248522538529877</c:v>
                </c:pt>
                <c:pt idx="15">
                  <c:v>0.96179844721696472</c:v>
                </c:pt>
                <c:pt idx="16">
                  <c:v>0.99656224651396319</c:v>
                </c:pt>
                <c:pt idx="17">
                  <c:v>1.1703812429989571</c:v>
                </c:pt>
                <c:pt idx="18">
                  <c:v>1.193557109196957</c:v>
                </c:pt>
                <c:pt idx="19">
                  <c:v>1.3866893275136161</c:v>
                </c:pt>
                <c:pt idx="20">
                  <c:v>1.7072888099192707</c:v>
                </c:pt>
                <c:pt idx="21">
                  <c:v>1.8888330951369308</c:v>
                </c:pt>
                <c:pt idx="22">
                  <c:v>2.0974158909189229</c:v>
                </c:pt>
                <c:pt idx="23">
                  <c:v>2.4836803275522432</c:v>
                </c:pt>
                <c:pt idx="24">
                  <c:v>2.6420487465719042</c:v>
                </c:pt>
                <c:pt idx="25">
                  <c:v>2.7077137007995686</c:v>
                </c:pt>
                <c:pt idx="26">
                  <c:v>2.7424775000965669</c:v>
                </c:pt>
                <c:pt idx="27">
                  <c:v>3.2523465564525482</c:v>
                </c:pt>
                <c:pt idx="28">
                  <c:v>3.6154351268878671</c:v>
                </c:pt>
                <c:pt idx="29">
                  <c:v>4.1098536057785164</c:v>
                </c:pt>
                <c:pt idx="30">
                  <c:v>4.1793812043725138</c:v>
                </c:pt>
                <c:pt idx="31">
                  <c:v>4.5038433311445036</c:v>
                </c:pt>
                <c:pt idx="32">
                  <c:v>4.9132836339758219</c:v>
                </c:pt>
                <c:pt idx="33">
                  <c:v>5.4965429332921341</c:v>
                </c:pt>
                <c:pt idx="34">
                  <c:v>5.508130866391129</c:v>
                </c:pt>
                <c:pt idx="35">
                  <c:v>5.7128510178067877</c:v>
                </c:pt>
                <c:pt idx="36">
                  <c:v>5.4965429332921341</c:v>
                </c:pt>
                <c:pt idx="37">
                  <c:v>5.5506199544207959</c:v>
                </c:pt>
                <c:pt idx="38">
                  <c:v>5.1102784966588128</c:v>
                </c:pt>
                <c:pt idx="39">
                  <c:v>4.8476186797481535</c:v>
                </c:pt>
                <c:pt idx="40">
                  <c:v>3.9553478311251871</c:v>
                </c:pt>
                <c:pt idx="41">
                  <c:v>3.066939626868554</c:v>
                </c:pt>
                <c:pt idx="42">
                  <c:v>1.9351848275329293</c:v>
                </c:pt>
                <c:pt idx="43">
                  <c:v>1.066089845107961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3C-41CB-AA43-8217967DD9EE}"/>
            </c:ext>
          </c:extLst>
        </c:ser>
        <c:ser>
          <c:idx val="1"/>
          <c:order val="1"/>
          <c:tx>
            <c:strRef>
              <c:f>Лист6!$A$37</c:f>
              <c:strCache>
                <c:ptCount val="1"/>
                <c:pt idx="0">
                  <c:v>5 класс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Лист6!$B$37:$BA$37</c:f>
              <c:numCache>
                <c:formatCode>0.00</c:formatCode>
                <c:ptCount val="52"/>
                <c:pt idx="0">
                  <c:v>0.22002820874471085</c:v>
                </c:pt>
                <c:pt idx="1">
                  <c:v>0.27644569816643161</c:v>
                </c:pt>
                <c:pt idx="2">
                  <c:v>0.5980253878702394</c:v>
                </c:pt>
                <c:pt idx="3">
                  <c:v>0.81241184767277863</c:v>
                </c:pt>
                <c:pt idx="4">
                  <c:v>0.95909732016925242</c:v>
                </c:pt>
                <c:pt idx="5">
                  <c:v>1.2919605077574043</c:v>
                </c:pt>
                <c:pt idx="6">
                  <c:v>1.2750352609308886</c:v>
                </c:pt>
                <c:pt idx="7">
                  <c:v>1.6078984485190406</c:v>
                </c:pt>
                <c:pt idx="8">
                  <c:v>1.7771509167842034</c:v>
                </c:pt>
                <c:pt idx="9">
                  <c:v>1.8899858956276441</c:v>
                </c:pt>
                <c:pt idx="10">
                  <c:v>1.8053596614950633</c:v>
                </c:pt>
                <c:pt idx="11">
                  <c:v>1.9464033850493654</c:v>
                </c:pt>
                <c:pt idx="12">
                  <c:v>1.9915373765867426</c:v>
                </c:pt>
                <c:pt idx="13">
                  <c:v>1.9633286318758818</c:v>
                </c:pt>
                <c:pt idx="14">
                  <c:v>2.0648801128349792</c:v>
                </c:pt>
                <c:pt idx="15">
                  <c:v>1.7997179125528915</c:v>
                </c:pt>
                <c:pt idx="16">
                  <c:v>1.6981664315937945</c:v>
                </c:pt>
                <c:pt idx="17">
                  <c:v>1.3483779971791254</c:v>
                </c:pt>
                <c:pt idx="18">
                  <c:v>7.1932299012693939</c:v>
                </c:pt>
                <c:pt idx="19">
                  <c:v>4.5416078984485191</c:v>
                </c:pt>
                <c:pt idx="20">
                  <c:v>3.5430183356840623</c:v>
                </c:pt>
                <c:pt idx="21">
                  <c:v>3.5712270803949222</c:v>
                </c:pt>
                <c:pt idx="22">
                  <c:v>3.3681241184767288</c:v>
                </c:pt>
                <c:pt idx="23">
                  <c:v>3.2270803949224276</c:v>
                </c:pt>
                <c:pt idx="24">
                  <c:v>2.9957686882933707</c:v>
                </c:pt>
                <c:pt idx="25">
                  <c:v>2.9957686882933707</c:v>
                </c:pt>
                <c:pt idx="26">
                  <c:v>2.8998589562764443</c:v>
                </c:pt>
                <c:pt idx="27">
                  <c:v>2.6854724964739067</c:v>
                </c:pt>
                <c:pt idx="28">
                  <c:v>2.2002820874471092</c:v>
                </c:pt>
                <c:pt idx="29">
                  <c:v>4.2764456981664321</c:v>
                </c:pt>
                <c:pt idx="30">
                  <c:v>3.5260930888575466</c:v>
                </c:pt>
                <c:pt idx="31">
                  <c:v>2.8265162200282079</c:v>
                </c:pt>
                <c:pt idx="32">
                  <c:v>3.0747531734837783</c:v>
                </c:pt>
                <c:pt idx="33">
                  <c:v>2.5669957686882943</c:v>
                </c:pt>
                <c:pt idx="34">
                  <c:v>2.6967559943582491</c:v>
                </c:pt>
                <c:pt idx="35">
                  <c:v>2.4654442877291958</c:v>
                </c:pt>
                <c:pt idx="36">
                  <c:v>2.2792665726375185</c:v>
                </c:pt>
                <c:pt idx="37">
                  <c:v>2.0253878702397752</c:v>
                </c:pt>
                <c:pt idx="38">
                  <c:v>1.9125528913963337</c:v>
                </c:pt>
                <c:pt idx="39">
                  <c:v>2.0423131170662905</c:v>
                </c:pt>
                <c:pt idx="40">
                  <c:v>1.7658674188998587</c:v>
                </c:pt>
                <c:pt idx="41">
                  <c:v>1.534555712270804</c:v>
                </c:pt>
                <c:pt idx="42">
                  <c:v>1.0775740479548654</c:v>
                </c:pt>
                <c:pt idx="43">
                  <c:v>0.71650211565585331</c:v>
                </c:pt>
                <c:pt idx="44">
                  <c:v>0.44569816643159366</c:v>
                </c:pt>
                <c:pt idx="45">
                  <c:v>0.22002820874471085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3C-41CB-AA43-8217967DD9EE}"/>
            </c:ext>
          </c:extLst>
        </c:ser>
        <c:ser>
          <c:idx val="2"/>
          <c:order val="2"/>
          <c:tx>
            <c:strRef>
              <c:f>Лист6!$A$38</c:f>
              <c:strCache>
                <c:ptCount val="1"/>
                <c:pt idx="0">
                  <c:v>6 класс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Лист6!$B$38:$BA$38</c:f>
              <c:numCache>
                <c:formatCode>0.00</c:formatCode>
                <c:ptCount val="52"/>
                <c:pt idx="0">
                  <c:v>0.14862521674510776</c:v>
                </c:pt>
                <c:pt idx="1">
                  <c:v>7.4312608372553907E-2</c:v>
                </c:pt>
                <c:pt idx="2">
                  <c:v>0.25761704235818667</c:v>
                </c:pt>
                <c:pt idx="3">
                  <c:v>0.32697547683923728</c:v>
                </c:pt>
                <c:pt idx="4">
                  <c:v>0.50037156304186259</c:v>
                </c:pt>
                <c:pt idx="5">
                  <c:v>0.58954669308892738</c:v>
                </c:pt>
                <c:pt idx="6">
                  <c:v>0.72330938815952461</c:v>
                </c:pt>
                <c:pt idx="7">
                  <c:v>0.7629427792915533</c:v>
                </c:pt>
                <c:pt idx="8">
                  <c:v>0.75303443150854643</c:v>
                </c:pt>
                <c:pt idx="9">
                  <c:v>0.85211790933861753</c:v>
                </c:pt>
                <c:pt idx="10">
                  <c:v>1.1444141689373302</c:v>
                </c:pt>
                <c:pt idx="11">
                  <c:v>1.0651473866732721</c:v>
                </c:pt>
                <c:pt idx="12">
                  <c:v>1.2732226901164228</c:v>
                </c:pt>
                <c:pt idx="13">
                  <c:v>1.0800099083477834</c:v>
                </c:pt>
                <c:pt idx="14">
                  <c:v>1.2137726034183798</c:v>
                </c:pt>
                <c:pt idx="15">
                  <c:v>1.4664354718850636</c:v>
                </c:pt>
                <c:pt idx="16">
                  <c:v>1.3425811245974737</c:v>
                </c:pt>
                <c:pt idx="17">
                  <c:v>1.3376269507059693</c:v>
                </c:pt>
                <c:pt idx="18">
                  <c:v>1.3524894723804806</c:v>
                </c:pt>
                <c:pt idx="19">
                  <c:v>1.3326727768144662</c:v>
                </c:pt>
                <c:pt idx="20">
                  <c:v>1.4763438196680703</c:v>
                </c:pt>
                <c:pt idx="21">
                  <c:v>1.2187267773098831</c:v>
                </c:pt>
                <c:pt idx="22">
                  <c:v>1.1691850383948481</c:v>
                </c:pt>
                <c:pt idx="23">
                  <c:v>0.97101808273470402</c:v>
                </c:pt>
                <c:pt idx="24">
                  <c:v>0.81248451820658929</c:v>
                </c:pt>
                <c:pt idx="25">
                  <c:v>9.5714639583849426</c:v>
                </c:pt>
                <c:pt idx="26">
                  <c:v>5.3752786722813974</c:v>
                </c:pt>
                <c:pt idx="27">
                  <c:v>4.3497646767401541</c:v>
                </c:pt>
                <c:pt idx="28">
                  <c:v>3.6314094624721331</c:v>
                </c:pt>
                <c:pt idx="29">
                  <c:v>3.5670052018825866</c:v>
                </c:pt>
                <c:pt idx="30">
                  <c:v>3.3391132028734205</c:v>
                </c:pt>
                <c:pt idx="31">
                  <c:v>3.2499380728263585</c:v>
                </c:pt>
                <c:pt idx="32">
                  <c:v>2.932870943770125</c:v>
                </c:pt>
                <c:pt idx="33">
                  <c:v>2.8734208570720843</c:v>
                </c:pt>
                <c:pt idx="34">
                  <c:v>2.1055239038890265</c:v>
                </c:pt>
                <c:pt idx="35">
                  <c:v>5.5932623235075569</c:v>
                </c:pt>
                <c:pt idx="36">
                  <c:v>3.9088432003963343</c:v>
                </c:pt>
                <c:pt idx="37">
                  <c:v>3.324250681198909</c:v>
                </c:pt>
                <c:pt idx="38">
                  <c:v>3.1805796383453067</c:v>
                </c:pt>
                <c:pt idx="39">
                  <c:v>2.8040624225910329</c:v>
                </c:pt>
                <c:pt idx="40">
                  <c:v>2.5712162496903641</c:v>
                </c:pt>
                <c:pt idx="41">
                  <c:v>2.6455288580629199</c:v>
                </c:pt>
                <c:pt idx="42">
                  <c:v>2.2888283378746594</c:v>
                </c:pt>
                <c:pt idx="43">
                  <c:v>1.9767153827099333</c:v>
                </c:pt>
                <c:pt idx="44">
                  <c:v>1.4268020807530344</c:v>
                </c:pt>
                <c:pt idx="45">
                  <c:v>2.3036908595491701</c:v>
                </c:pt>
                <c:pt idx="46">
                  <c:v>1.4218479068615313</c:v>
                </c:pt>
                <c:pt idx="47">
                  <c:v>1.0651473866732721</c:v>
                </c:pt>
                <c:pt idx="48">
                  <c:v>0.68367599702749582</c:v>
                </c:pt>
                <c:pt idx="49">
                  <c:v>0.33192965073074088</c:v>
                </c:pt>
                <c:pt idx="50">
                  <c:v>0.18825860787713661</c:v>
                </c:pt>
                <c:pt idx="51">
                  <c:v>4.4587565023532331E-2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13C-41CB-AA43-8217967DD9EE}"/>
            </c:ext>
          </c:extLst>
        </c:ser>
        <c:ser>
          <c:idx val="3"/>
          <c:order val="3"/>
          <c:tx>
            <c:strRef>
              <c:f>Лист6!$A$39</c:f>
              <c:strCache>
                <c:ptCount val="1"/>
                <c:pt idx="0">
                  <c:v>7 класс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Лист6!$B$39:$BA$39</c:f>
              <c:numCache>
                <c:formatCode>0.00</c:formatCode>
                <c:ptCount val="52"/>
                <c:pt idx="0">
                  <c:v>9.8871699430033738E-2</c:v>
                </c:pt>
                <c:pt idx="1">
                  <c:v>0.21519134581830876</c:v>
                </c:pt>
                <c:pt idx="2">
                  <c:v>0.40711876235896255</c:v>
                </c:pt>
                <c:pt idx="3">
                  <c:v>0.62231010817727106</c:v>
                </c:pt>
                <c:pt idx="4">
                  <c:v>0.76770966616261505</c:v>
                </c:pt>
                <c:pt idx="5">
                  <c:v>0.99453297661975082</c:v>
                </c:pt>
                <c:pt idx="6">
                  <c:v>1.2911480749098523</c:v>
                </c:pt>
                <c:pt idx="7">
                  <c:v>1.471443526811679</c:v>
                </c:pt>
                <c:pt idx="8">
                  <c:v>1.5296033500058155</c:v>
                </c:pt>
                <c:pt idx="9">
                  <c:v>1.7913225543794344</c:v>
                </c:pt>
                <c:pt idx="10">
                  <c:v>2.0297778294753992</c:v>
                </c:pt>
                <c:pt idx="11">
                  <c:v>1.8145864836570897</c:v>
                </c:pt>
                <c:pt idx="12">
                  <c:v>1.8378504129347446</c:v>
                </c:pt>
                <c:pt idx="13">
                  <c:v>2.1460974758636735</c:v>
                </c:pt>
                <c:pt idx="14">
                  <c:v>1.9425380946841919</c:v>
                </c:pt>
                <c:pt idx="15">
                  <c:v>2.0065139001977434</c:v>
                </c:pt>
                <c:pt idx="16">
                  <c:v>1.8262184482959178</c:v>
                </c:pt>
                <c:pt idx="17">
                  <c:v>1.7971385366988488</c:v>
                </c:pt>
                <c:pt idx="18">
                  <c:v>1.8494823775735723</c:v>
                </c:pt>
                <c:pt idx="19">
                  <c:v>1.5121554030475752</c:v>
                </c:pt>
                <c:pt idx="20">
                  <c:v>1.3493078981039897</c:v>
                </c:pt>
                <c:pt idx="21">
                  <c:v>1.1515644992439218</c:v>
                </c:pt>
                <c:pt idx="22">
                  <c:v>9.3986274281726185</c:v>
                </c:pt>
                <c:pt idx="23">
                  <c:v>6.6011399325346076</c:v>
                </c:pt>
                <c:pt idx="24">
                  <c:v>4.9145050599046165</c:v>
                </c:pt>
                <c:pt idx="25">
                  <c:v>4.1816912876584862</c:v>
                </c:pt>
                <c:pt idx="26">
                  <c:v>4.088635570547865</c:v>
                </c:pt>
                <c:pt idx="27">
                  <c:v>3.6291729673141795</c:v>
                </c:pt>
                <c:pt idx="28">
                  <c:v>2.9777829475398399</c:v>
                </c:pt>
                <c:pt idx="29">
                  <c:v>2.6811678492497393</c:v>
                </c:pt>
                <c:pt idx="30">
                  <c:v>2.3263929277654993</c:v>
                </c:pt>
                <c:pt idx="31">
                  <c:v>2.0414097941142253</c:v>
                </c:pt>
                <c:pt idx="32">
                  <c:v>4.8040013958357566</c:v>
                </c:pt>
                <c:pt idx="33">
                  <c:v>3.6466209142724209</c:v>
                </c:pt>
                <c:pt idx="34">
                  <c:v>2.873095265790393</c:v>
                </c:pt>
                <c:pt idx="35">
                  <c:v>2.6869838315691532</c:v>
                </c:pt>
                <c:pt idx="36">
                  <c:v>2.2682331045713631</c:v>
                </c:pt>
                <c:pt idx="37">
                  <c:v>2.0821216703501233</c:v>
                </c:pt>
                <c:pt idx="38">
                  <c:v>1.8145864836570897</c:v>
                </c:pt>
                <c:pt idx="39">
                  <c:v>1.483075491450506</c:v>
                </c:pt>
                <c:pt idx="40">
                  <c:v>1.2271722693963016</c:v>
                </c:pt>
                <c:pt idx="41">
                  <c:v>0.93637315342561367</c:v>
                </c:pt>
                <c:pt idx="42">
                  <c:v>1.2329882517157147</c:v>
                </c:pt>
                <c:pt idx="43">
                  <c:v>0.76189368384320133</c:v>
                </c:pt>
                <c:pt idx="44">
                  <c:v>0.42456670931720397</c:v>
                </c:pt>
                <c:pt idx="45">
                  <c:v>0.27335116901244644</c:v>
                </c:pt>
                <c:pt idx="46">
                  <c:v>0.15121554030475748</c:v>
                </c:pt>
                <c:pt idx="47">
                  <c:v>4.0711876235896276E-2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13C-41CB-AA43-8217967D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8376624"/>
        <c:axId val="-138376080"/>
      </c:lineChart>
      <c:catAx>
        <c:axId val="-13837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баллов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38376080"/>
        <c:crosses val="autoZero"/>
        <c:auto val="1"/>
        <c:lblAlgn val="ctr"/>
        <c:lblOffset val="100"/>
        <c:noMultiLvlLbl val="0"/>
      </c:catAx>
      <c:valAx>
        <c:axId val="-13837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Доля обучающихся,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383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C3633-C6E1-4CD9-8F29-6C559197A741}" type="doc">
      <dgm:prSet loTypeId="urn:microsoft.com/office/officeart/2005/8/layout/hierarchy5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544D75C-6A9A-42A7-AF81-EF6614BB38A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ВЫЯВЛЕННЫЕ НАРУШЕНИЯ           (в 13 МО)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9FF35-713E-4DDC-A994-F74B8D8FAAA8}" type="parTrans" cxnId="{8855674D-8524-4695-85E0-E1A1B0AFEF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55D84-C247-4CC4-AA36-937F95991DB3}" type="sibTrans" cxnId="{8855674D-8524-4695-85E0-E1A1B0AFEF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882C0-9DBD-4612-A43C-3EC37A41D99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 покидал аудиторию (занимался посторонними делами)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488A4-79CC-4EF4-8059-D8AEF3D7DC15}" type="parTrans" cxnId="{C0721EF4-73BE-48B2-932F-235BE0DCB8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9472D-76B0-4E4D-A80F-B5A80FB9D268}" type="sibTrans" cxnId="{C0721EF4-73BE-48B2-932F-235BE0DCB8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1BBB-EF7A-43A5-9F2A-996F08F3D81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зафиксировано время начала и окончания ВПР на доске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1D292-3BB5-44ED-934A-E7299F53399D}" type="parTrans" cxnId="{CBABFFC9-BA95-4FD5-B3FB-1BD36AE32E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4FBFC-EF0A-4233-A1E6-D9424C1154CA}" type="sibTrans" cxnId="{CBABFFC9-BA95-4FD5-B3FB-1BD36AE32E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06B84-3DFD-46F1-8ACA-A01D9D2ADE0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КИМ были переданы участникам ВПР до начала процедуры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D2064-E33B-46E1-ABC3-4D836C98FB92}" type="parTrans" cxnId="{101F98F2-CD65-4CB8-9E12-E588EDCCA8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2E46E-CEC3-4DA0-8A84-017DCDBB25BE}" type="sibTrans" cxnId="{101F98F2-CD65-4CB8-9E12-E588EDCCA8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71C3B-20F1-4BC9-99F9-A5390FF71DE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средств связи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6FAE9-3A77-4434-9040-949BD7520500}" type="parTrans" cxnId="{3E0213A6-4EAB-4A2C-8834-89F973CEC3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08271-F8F1-4F88-BCF5-3D474B69C633}" type="sibTrans" cxnId="{3E0213A6-4EAB-4A2C-8834-89F973CEC3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3C84D-DFDC-4669-A664-845E53F4659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справочной литературы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B2044-C727-498F-ABED-A723170F9D3F}" type="parTrans" cxnId="{60DC02A8-94F6-4F9A-A5FF-4373318336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A6E06-C727-42F3-8D6A-1AB14109BA75}" type="sibTrans" cxnId="{60DC02A8-94F6-4F9A-A5FF-4373318336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4E09D-32D6-4505-9255-D17C0A893CB2}" type="pres">
      <dgm:prSet presAssocID="{C12C3633-C6E1-4CD9-8F29-6C559197A7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8F870-90F2-461E-A21D-8702A93BADB2}" type="pres">
      <dgm:prSet presAssocID="{C12C3633-C6E1-4CD9-8F29-6C559197A741}" presName="hierFlow" presStyleCnt="0"/>
      <dgm:spPr/>
    </dgm:pt>
    <dgm:pt modelId="{B2653241-5DD9-4692-A3D5-99C17EC4DB08}" type="pres">
      <dgm:prSet presAssocID="{C12C3633-C6E1-4CD9-8F29-6C559197A7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7FAC001-D24B-4DD4-93BA-8DCF9773AAFB}" type="pres">
      <dgm:prSet presAssocID="{F544D75C-6A9A-42A7-AF81-EF6614BB38A7}" presName="Name17" presStyleCnt="0"/>
      <dgm:spPr/>
    </dgm:pt>
    <dgm:pt modelId="{93A24860-749B-4245-830F-823E9F5D057A}" type="pres">
      <dgm:prSet presAssocID="{F544D75C-6A9A-42A7-AF81-EF6614BB38A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DD467-CF86-40FA-B383-6CDBC797DF57}" type="pres">
      <dgm:prSet presAssocID="{F544D75C-6A9A-42A7-AF81-EF6614BB38A7}" presName="hierChild2" presStyleCnt="0"/>
      <dgm:spPr/>
    </dgm:pt>
    <dgm:pt modelId="{C45BA606-66D7-4427-831F-EA3A5EF26706}" type="pres">
      <dgm:prSet presAssocID="{DB7488A4-79CC-4EF4-8059-D8AEF3D7DC15}" presName="Name25" presStyleLbl="parChTrans1D2" presStyleIdx="0" presStyleCnt="5"/>
      <dgm:spPr/>
      <dgm:t>
        <a:bodyPr/>
        <a:lstStyle/>
        <a:p>
          <a:endParaRPr lang="ru-RU"/>
        </a:p>
      </dgm:t>
    </dgm:pt>
    <dgm:pt modelId="{A14CDCA2-9DA0-4DFE-A2BC-C77053F69A60}" type="pres">
      <dgm:prSet presAssocID="{DB7488A4-79CC-4EF4-8059-D8AEF3D7DC1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C623695-C5D0-4B8F-B95A-12060E821FD8}" type="pres">
      <dgm:prSet presAssocID="{F04882C0-9DBD-4612-A43C-3EC37A41D997}" presName="Name30" presStyleCnt="0"/>
      <dgm:spPr/>
    </dgm:pt>
    <dgm:pt modelId="{8DB11CA8-713D-4BAF-BFCA-61ADE1D39ACF}" type="pres">
      <dgm:prSet presAssocID="{F04882C0-9DBD-4612-A43C-3EC37A41D997}" presName="level2Shape" presStyleLbl="node2" presStyleIdx="0" presStyleCnt="5"/>
      <dgm:spPr/>
      <dgm:t>
        <a:bodyPr/>
        <a:lstStyle/>
        <a:p>
          <a:endParaRPr lang="ru-RU"/>
        </a:p>
      </dgm:t>
    </dgm:pt>
    <dgm:pt modelId="{384E16C7-6ACD-4521-B217-96601DDCF247}" type="pres">
      <dgm:prSet presAssocID="{F04882C0-9DBD-4612-A43C-3EC37A41D997}" presName="hierChild3" presStyleCnt="0"/>
      <dgm:spPr/>
    </dgm:pt>
    <dgm:pt modelId="{9B71D093-EFCB-4317-9325-AB1029AC655D}" type="pres">
      <dgm:prSet presAssocID="{4BD1D292-3BB5-44ED-934A-E7299F53399D}" presName="Name25" presStyleLbl="parChTrans1D2" presStyleIdx="1" presStyleCnt="5"/>
      <dgm:spPr/>
      <dgm:t>
        <a:bodyPr/>
        <a:lstStyle/>
        <a:p>
          <a:endParaRPr lang="ru-RU"/>
        </a:p>
      </dgm:t>
    </dgm:pt>
    <dgm:pt modelId="{2B44F806-B67E-468F-B5F4-3AF7633ACDA5}" type="pres">
      <dgm:prSet presAssocID="{4BD1D292-3BB5-44ED-934A-E7299F53399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FF69CD2-D7C2-4C54-A653-F45E3D5E668E}" type="pres">
      <dgm:prSet presAssocID="{2C261BBB-EF7A-43A5-9F2A-996F08F3D811}" presName="Name30" presStyleCnt="0"/>
      <dgm:spPr/>
    </dgm:pt>
    <dgm:pt modelId="{070C3BE2-0079-4FD6-B67C-4D1EA134472A}" type="pres">
      <dgm:prSet presAssocID="{2C261BBB-EF7A-43A5-9F2A-996F08F3D811}" presName="level2Shape" presStyleLbl="node2" presStyleIdx="1" presStyleCnt="5"/>
      <dgm:spPr/>
      <dgm:t>
        <a:bodyPr/>
        <a:lstStyle/>
        <a:p>
          <a:endParaRPr lang="ru-RU"/>
        </a:p>
      </dgm:t>
    </dgm:pt>
    <dgm:pt modelId="{AD0A5EA9-5B77-4545-A52F-3A2E58B63273}" type="pres">
      <dgm:prSet presAssocID="{2C261BBB-EF7A-43A5-9F2A-996F08F3D811}" presName="hierChild3" presStyleCnt="0"/>
      <dgm:spPr/>
    </dgm:pt>
    <dgm:pt modelId="{BA826CA7-454A-4489-83B6-072F645C25CA}" type="pres">
      <dgm:prSet presAssocID="{813D2064-E33B-46E1-ABC3-4D836C98FB92}" presName="Name25" presStyleLbl="parChTrans1D2" presStyleIdx="2" presStyleCnt="5"/>
      <dgm:spPr/>
      <dgm:t>
        <a:bodyPr/>
        <a:lstStyle/>
        <a:p>
          <a:endParaRPr lang="ru-RU"/>
        </a:p>
      </dgm:t>
    </dgm:pt>
    <dgm:pt modelId="{FA74716F-E6F8-4462-BCD6-0F13EF3323D6}" type="pres">
      <dgm:prSet presAssocID="{813D2064-E33B-46E1-ABC3-4D836C98FB9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E70C031-3234-4596-BA9C-CC26C967E407}" type="pres">
      <dgm:prSet presAssocID="{36C06B84-3DFD-46F1-8ACA-A01D9D2ADE0D}" presName="Name30" presStyleCnt="0"/>
      <dgm:spPr/>
    </dgm:pt>
    <dgm:pt modelId="{E5CD7AD9-D283-426B-9221-27DDCA8D7835}" type="pres">
      <dgm:prSet presAssocID="{36C06B84-3DFD-46F1-8ACA-A01D9D2ADE0D}" presName="level2Shape" presStyleLbl="node2" presStyleIdx="2" presStyleCnt="5"/>
      <dgm:spPr/>
      <dgm:t>
        <a:bodyPr/>
        <a:lstStyle/>
        <a:p>
          <a:endParaRPr lang="ru-RU"/>
        </a:p>
      </dgm:t>
    </dgm:pt>
    <dgm:pt modelId="{D2D86247-501D-4C05-9FE5-9A14B9D6D16E}" type="pres">
      <dgm:prSet presAssocID="{36C06B84-3DFD-46F1-8ACA-A01D9D2ADE0D}" presName="hierChild3" presStyleCnt="0"/>
      <dgm:spPr/>
    </dgm:pt>
    <dgm:pt modelId="{EF0AF4EC-D5CD-4105-8928-AD7FD506DF2F}" type="pres">
      <dgm:prSet presAssocID="{3556FAE9-3A77-4434-9040-949BD7520500}" presName="Name25" presStyleLbl="parChTrans1D2" presStyleIdx="3" presStyleCnt="5"/>
      <dgm:spPr/>
      <dgm:t>
        <a:bodyPr/>
        <a:lstStyle/>
        <a:p>
          <a:endParaRPr lang="ru-RU"/>
        </a:p>
      </dgm:t>
    </dgm:pt>
    <dgm:pt modelId="{186FF3F1-340B-4FD3-BF18-C2CBCE2CC181}" type="pres">
      <dgm:prSet presAssocID="{3556FAE9-3A77-4434-9040-949BD752050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48C1897-3A3B-4C2F-882B-0C7C6D2E53E1}" type="pres">
      <dgm:prSet presAssocID="{38E71C3B-20F1-4BC9-99F9-A5390FF71DED}" presName="Name30" presStyleCnt="0"/>
      <dgm:spPr/>
    </dgm:pt>
    <dgm:pt modelId="{E2F459ED-56AB-4700-A4DC-3CF6A5168D38}" type="pres">
      <dgm:prSet presAssocID="{38E71C3B-20F1-4BC9-99F9-A5390FF71DED}" presName="level2Shape" presStyleLbl="node2" presStyleIdx="3" presStyleCnt="5"/>
      <dgm:spPr/>
      <dgm:t>
        <a:bodyPr/>
        <a:lstStyle/>
        <a:p>
          <a:endParaRPr lang="ru-RU"/>
        </a:p>
      </dgm:t>
    </dgm:pt>
    <dgm:pt modelId="{547F8EDA-9957-4502-B1DE-A0B391156A90}" type="pres">
      <dgm:prSet presAssocID="{38E71C3B-20F1-4BC9-99F9-A5390FF71DED}" presName="hierChild3" presStyleCnt="0"/>
      <dgm:spPr/>
    </dgm:pt>
    <dgm:pt modelId="{F76BE1E4-FD90-4E57-9428-E40BC0EB1F42}" type="pres">
      <dgm:prSet presAssocID="{968B2044-C727-498F-ABED-A723170F9D3F}" presName="Name25" presStyleLbl="parChTrans1D2" presStyleIdx="4" presStyleCnt="5"/>
      <dgm:spPr/>
      <dgm:t>
        <a:bodyPr/>
        <a:lstStyle/>
        <a:p>
          <a:endParaRPr lang="ru-RU"/>
        </a:p>
      </dgm:t>
    </dgm:pt>
    <dgm:pt modelId="{C2E8E7C2-D3AE-4662-8456-9154992599AD}" type="pres">
      <dgm:prSet presAssocID="{968B2044-C727-498F-ABED-A723170F9D3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40A57EC-D519-4770-837B-4E4E21D61210}" type="pres">
      <dgm:prSet presAssocID="{4613C84D-DFDC-4669-A664-845E53F46594}" presName="Name30" presStyleCnt="0"/>
      <dgm:spPr/>
    </dgm:pt>
    <dgm:pt modelId="{4E151B50-28A8-4E7E-B959-63FBFD02844E}" type="pres">
      <dgm:prSet presAssocID="{4613C84D-DFDC-4669-A664-845E53F46594}" presName="level2Shape" presStyleLbl="node2" presStyleIdx="4" presStyleCnt="5"/>
      <dgm:spPr/>
      <dgm:t>
        <a:bodyPr/>
        <a:lstStyle/>
        <a:p>
          <a:endParaRPr lang="ru-RU"/>
        </a:p>
      </dgm:t>
    </dgm:pt>
    <dgm:pt modelId="{34A9E108-EE32-4246-B4EF-6ADDC53AB26E}" type="pres">
      <dgm:prSet presAssocID="{4613C84D-DFDC-4669-A664-845E53F46594}" presName="hierChild3" presStyleCnt="0"/>
      <dgm:spPr/>
    </dgm:pt>
    <dgm:pt modelId="{5305DD9E-D941-41E4-941D-5B5A4440D379}" type="pres">
      <dgm:prSet presAssocID="{C12C3633-C6E1-4CD9-8F29-6C559197A741}" presName="bgShapesFlow" presStyleCnt="0"/>
      <dgm:spPr/>
    </dgm:pt>
  </dgm:ptLst>
  <dgm:cxnLst>
    <dgm:cxn modelId="{E3C586DD-B2A7-4130-8B87-12E6ED54A0E9}" type="presOf" srcId="{F04882C0-9DBD-4612-A43C-3EC37A41D997}" destId="{8DB11CA8-713D-4BAF-BFCA-61ADE1D39ACF}" srcOrd="0" destOrd="0" presId="urn:microsoft.com/office/officeart/2005/8/layout/hierarchy5"/>
    <dgm:cxn modelId="{616EA749-48DF-4D60-8934-3E46512E6F71}" type="presOf" srcId="{36C06B84-3DFD-46F1-8ACA-A01D9D2ADE0D}" destId="{E5CD7AD9-D283-426B-9221-27DDCA8D7835}" srcOrd="0" destOrd="0" presId="urn:microsoft.com/office/officeart/2005/8/layout/hierarchy5"/>
    <dgm:cxn modelId="{00DD9761-F115-4F20-A82D-B875CB27EC2B}" type="presOf" srcId="{4BD1D292-3BB5-44ED-934A-E7299F53399D}" destId="{2B44F806-B67E-468F-B5F4-3AF7633ACDA5}" srcOrd="1" destOrd="0" presId="urn:microsoft.com/office/officeart/2005/8/layout/hierarchy5"/>
    <dgm:cxn modelId="{8855674D-8524-4695-85E0-E1A1B0AFEF19}" srcId="{C12C3633-C6E1-4CD9-8F29-6C559197A741}" destId="{F544D75C-6A9A-42A7-AF81-EF6614BB38A7}" srcOrd="0" destOrd="0" parTransId="{B5D9FF35-713E-4DDC-A994-F74B8D8FAAA8}" sibTransId="{87455D84-C247-4CC4-AA36-937F95991DB3}"/>
    <dgm:cxn modelId="{10AF9F1C-CAB0-48F3-968F-1090C581DBFB}" type="presOf" srcId="{DB7488A4-79CC-4EF4-8059-D8AEF3D7DC15}" destId="{A14CDCA2-9DA0-4DFE-A2BC-C77053F69A60}" srcOrd="1" destOrd="0" presId="urn:microsoft.com/office/officeart/2005/8/layout/hierarchy5"/>
    <dgm:cxn modelId="{62C4A924-DCEE-446A-BA71-519399016BFF}" type="presOf" srcId="{3556FAE9-3A77-4434-9040-949BD7520500}" destId="{186FF3F1-340B-4FD3-BF18-C2CBCE2CC181}" srcOrd="1" destOrd="0" presId="urn:microsoft.com/office/officeart/2005/8/layout/hierarchy5"/>
    <dgm:cxn modelId="{C0721EF4-73BE-48B2-932F-235BE0DCB841}" srcId="{F544D75C-6A9A-42A7-AF81-EF6614BB38A7}" destId="{F04882C0-9DBD-4612-A43C-3EC37A41D997}" srcOrd="0" destOrd="0" parTransId="{DB7488A4-79CC-4EF4-8059-D8AEF3D7DC15}" sibTransId="{6F69472D-76B0-4E4D-A80F-B5A80FB9D268}"/>
    <dgm:cxn modelId="{60DC02A8-94F6-4F9A-A5FF-4373318336A3}" srcId="{F544D75C-6A9A-42A7-AF81-EF6614BB38A7}" destId="{4613C84D-DFDC-4669-A664-845E53F46594}" srcOrd="4" destOrd="0" parTransId="{968B2044-C727-498F-ABED-A723170F9D3F}" sibTransId="{E00A6E06-C727-42F3-8D6A-1AB14109BA75}"/>
    <dgm:cxn modelId="{CBABFFC9-BA95-4FD5-B3FB-1BD36AE32E9B}" srcId="{F544D75C-6A9A-42A7-AF81-EF6614BB38A7}" destId="{2C261BBB-EF7A-43A5-9F2A-996F08F3D811}" srcOrd="1" destOrd="0" parTransId="{4BD1D292-3BB5-44ED-934A-E7299F53399D}" sibTransId="{6954FBFC-EF0A-4233-A1E6-D9424C1154CA}"/>
    <dgm:cxn modelId="{D4E76E85-A544-41C4-A173-44867438718D}" type="presOf" srcId="{4BD1D292-3BB5-44ED-934A-E7299F53399D}" destId="{9B71D093-EFCB-4317-9325-AB1029AC655D}" srcOrd="0" destOrd="0" presId="urn:microsoft.com/office/officeart/2005/8/layout/hierarchy5"/>
    <dgm:cxn modelId="{18C22B75-4410-4688-9831-DA3E3AADD94D}" type="presOf" srcId="{3556FAE9-3A77-4434-9040-949BD7520500}" destId="{EF0AF4EC-D5CD-4105-8928-AD7FD506DF2F}" srcOrd="0" destOrd="0" presId="urn:microsoft.com/office/officeart/2005/8/layout/hierarchy5"/>
    <dgm:cxn modelId="{A233308C-CDF7-4194-9D54-1225C8AE7070}" type="presOf" srcId="{F544D75C-6A9A-42A7-AF81-EF6614BB38A7}" destId="{93A24860-749B-4245-830F-823E9F5D057A}" srcOrd="0" destOrd="0" presId="urn:microsoft.com/office/officeart/2005/8/layout/hierarchy5"/>
    <dgm:cxn modelId="{3E0213A6-4EAB-4A2C-8834-89F973CEC30E}" srcId="{F544D75C-6A9A-42A7-AF81-EF6614BB38A7}" destId="{38E71C3B-20F1-4BC9-99F9-A5390FF71DED}" srcOrd="3" destOrd="0" parTransId="{3556FAE9-3A77-4434-9040-949BD7520500}" sibTransId="{0BE08271-F8F1-4F88-BCF5-3D474B69C633}"/>
    <dgm:cxn modelId="{B812A87F-3E6E-45E4-8F9E-F47AB7B29870}" type="presOf" srcId="{813D2064-E33B-46E1-ABC3-4D836C98FB92}" destId="{BA826CA7-454A-4489-83B6-072F645C25CA}" srcOrd="0" destOrd="0" presId="urn:microsoft.com/office/officeart/2005/8/layout/hierarchy5"/>
    <dgm:cxn modelId="{0952A233-E1D4-4141-9C2B-90F3C7633675}" type="presOf" srcId="{C12C3633-C6E1-4CD9-8F29-6C559197A741}" destId="{3804E09D-32D6-4505-9255-D17C0A893CB2}" srcOrd="0" destOrd="0" presId="urn:microsoft.com/office/officeart/2005/8/layout/hierarchy5"/>
    <dgm:cxn modelId="{70DCC2A9-30B6-423B-A8EC-8D69550B110D}" type="presOf" srcId="{968B2044-C727-498F-ABED-A723170F9D3F}" destId="{C2E8E7C2-D3AE-4662-8456-9154992599AD}" srcOrd="1" destOrd="0" presId="urn:microsoft.com/office/officeart/2005/8/layout/hierarchy5"/>
    <dgm:cxn modelId="{BBFC4C13-5ED2-46FA-8EA5-660A003E9FE1}" type="presOf" srcId="{968B2044-C727-498F-ABED-A723170F9D3F}" destId="{F76BE1E4-FD90-4E57-9428-E40BC0EB1F42}" srcOrd="0" destOrd="0" presId="urn:microsoft.com/office/officeart/2005/8/layout/hierarchy5"/>
    <dgm:cxn modelId="{1DDDC70C-7119-43FC-B5F9-72AD77137B70}" type="presOf" srcId="{DB7488A4-79CC-4EF4-8059-D8AEF3D7DC15}" destId="{C45BA606-66D7-4427-831F-EA3A5EF26706}" srcOrd="0" destOrd="0" presId="urn:microsoft.com/office/officeart/2005/8/layout/hierarchy5"/>
    <dgm:cxn modelId="{F348E5F9-40B8-4168-BAAF-A758C9587A66}" type="presOf" srcId="{2C261BBB-EF7A-43A5-9F2A-996F08F3D811}" destId="{070C3BE2-0079-4FD6-B67C-4D1EA134472A}" srcOrd="0" destOrd="0" presId="urn:microsoft.com/office/officeart/2005/8/layout/hierarchy5"/>
    <dgm:cxn modelId="{08903477-1CB5-497C-BA2E-28CAC0D701BD}" type="presOf" srcId="{4613C84D-DFDC-4669-A664-845E53F46594}" destId="{4E151B50-28A8-4E7E-B959-63FBFD02844E}" srcOrd="0" destOrd="0" presId="urn:microsoft.com/office/officeart/2005/8/layout/hierarchy5"/>
    <dgm:cxn modelId="{101F98F2-CD65-4CB8-9E12-E588EDCCA88D}" srcId="{F544D75C-6A9A-42A7-AF81-EF6614BB38A7}" destId="{36C06B84-3DFD-46F1-8ACA-A01D9D2ADE0D}" srcOrd="2" destOrd="0" parTransId="{813D2064-E33B-46E1-ABC3-4D836C98FB92}" sibTransId="{E2A2E46E-CEC3-4DA0-8A84-017DCDBB25BE}"/>
    <dgm:cxn modelId="{1ED94903-8770-4CE0-9D53-6EA22BCBB8E4}" type="presOf" srcId="{813D2064-E33B-46E1-ABC3-4D836C98FB92}" destId="{FA74716F-E6F8-4462-BCD6-0F13EF3323D6}" srcOrd="1" destOrd="0" presId="urn:microsoft.com/office/officeart/2005/8/layout/hierarchy5"/>
    <dgm:cxn modelId="{CFA0903E-FAA7-4917-B1A0-5BD54AD8CA2B}" type="presOf" srcId="{38E71C3B-20F1-4BC9-99F9-A5390FF71DED}" destId="{E2F459ED-56AB-4700-A4DC-3CF6A5168D38}" srcOrd="0" destOrd="0" presId="urn:microsoft.com/office/officeart/2005/8/layout/hierarchy5"/>
    <dgm:cxn modelId="{50CC04DA-7E55-4EBF-A0D1-8442D2FBBF41}" type="presParOf" srcId="{3804E09D-32D6-4505-9255-D17C0A893CB2}" destId="{62B8F870-90F2-461E-A21D-8702A93BADB2}" srcOrd="0" destOrd="0" presId="urn:microsoft.com/office/officeart/2005/8/layout/hierarchy5"/>
    <dgm:cxn modelId="{CBF25EA5-A705-4DA1-9DFB-5C22C2EF5164}" type="presParOf" srcId="{62B8F870-90F2-461E-A21D-8702A93BADB2}" destId="{B2653241-5DD9-4692-A3D5-99C17EC4DB08}" srcOrd="0" destOrd="0" presId="urn:microsoft.com/office/officeart/2005/8/layout/hierarchy5"/>
    <dgm:cxn modelId="{4ADDCC81-A484-44B6-8FA3-12A59B42016C}" type="presParOf" srcId="{B2653241-5DD9-4692-A3D5-99C17EC4DB08}" destId="{D7FAC001-D24B-4DD4-93BA-8DCF9773AAFB}" srcOrd="0" destOrd="0" presId="urn:microsoft.com/office/officeart/2005/8/layout/hierarchy5"/>
    <dgm:cxn modelId="{C2DBD685-646B-426D-8F9F-9255838EB3D3}" type="presParOf" srcId="{D7FAC001-D24B-4DD4-93BA-8DCF9773AAFB}" destId="{93A24860-749B-4245-830F-823E9F5D057A}" srcOrd="0" destOrd="0" presId="urn:microsoft.com/office/officeart/2005/8/layout/hierarchy5"/>
    <dgm:cxn modelId="{EDDEAEC4-D728-4FA8-B975-CA834EE36F8B}" type="presParOf" srcId="{D7FAC001-D24B-4DD4-93BA-8DCF9773AAFB}" destId="{4BCDD467-CF86-40FA-B383-6CDBC797DF57}" srcOrd="1" destOrd="0" presId="urn:microsoft.com/office/officeart/2005/8/layout/hierarchy5"/>
    <dgm:cxn modelId="{E52F96F9-56E1-42F1-BE55-6847F8F806DA}" type="presParOf" srcId="{4BCDD467-CF86-40FA-B383-6CDBC797DF57}" destId="{C45BA606-66D7-4427-831F-EA3A5EF26706}" srcOrd="0" destOrd="0" presId="urn:microsoft.com/office/officeart/2005/8/layout/hierarchy5"/>
    <dgm:cxn modelId="{C0C91FA1-A367-4635-AC80-7B9140E2139D}" type="presParOf" srcId="{C45BA606-66D7-4427-831F-EA3A5EF26706}" destId="{A14CDCA2-9DA0-4DFE-A2BC-C77053F69A60}" srcOrd="0" destOrd="0" presId="urn:microsoft.com/office/officeart/2005/8/layout/hierarchy5"/>
    <dgm:cxn modelId="{7EE5983C-9035-4587-B606-F0262DC268B9}" type="presParOf" srcId="{4BCDD467-CF86-40FA-B383-6CDBC797DF57}" destId="{8C623695-C5D0-4B8F-B95A-12060E821FD8}" srcOrd="1" destOrd="0" presId="urn:microsoft.com/office/officeart/2005/8/layout/hierarchy5"/>
    <dgm:cxn modelId="{E244D954-28D1-4FDF-8E6C-6A876171D2FA}" type="presParOf" srcId="{8C623695-C5D0-4B8F-B95A-12060E821FD8}" destId="{8DB11CA8-713D-4BAF-BFCA-61ADE1D39ACF}" srcOrd="0" destOrd="0" presId="urn:microsoft.com/office/officeart/2005/8/layout/hierarchy5"/>
    <dgm:cxn modelId="{69F11727-49D5-412E-8848-3D059263D646}" type="presParOf" srcId="{8C623695-C5D0-4B8F-B95A-12060E821FD8}" destId="{384E16C7-6ACD-4521-B217-96601DDCF247}" srcOrd="1" destOrd="0" presId="urn:microsoft.com/office/officeart/2005/8/layout/hierarchy5"/>
    <dgm:cxn modelId="{721BF74A-691C-4964-9933-EA8BCD22B432}" type="presParOf" srcId="{4BCDD467-CF86-40FA-B383-6CDBC797DF57}" destId="{9B71D093-EFCB-4317-9325-AB1029AC655D}" srcOrd="2" destOrd="0" presId="urn:microsoft.com/office/officeart/2005/8/layout/hierarchy5"/>
    <dgm:cxn modelId="{5AE11517-6455-495F-992B-201A195B790B}" type="presParOf" srcId="{9B71D093-EFCB-4317-9325-AB1029AC655D}" destId="{2B44F806-B67E-468F-B5F4-3AF7633ACDA5}" srcOrd="0" destOrd="0" presId="urn:microsoft.com/office/officeart/2005/8/layout/hierarchy5"/>
    <dgm:cxn modelId="{F5625D77-6374-4B26-BF06-FDE6488C02D6}" type="presParOf" srcId="{4BCDD467-CF86-40FA-B383-6CDBC797DF57}" destId="{3FF69CD2-D7C2-4C54-A653-F45E3D5E668E}" srcOrd="3" destOrd="0" presId="urn:microsoft.com/office/officeart/2005/8/layout/hierarchy5"/>
    <dgm:cxn modelId="{57F27C2D-8B85-41BA-AE3B-C171B70D68E5}" type="presParOf" srcId="{3FF69CD2-D7C2-4C54-A653-F45E3D5E668E}" destId="{070C3BE2-0079-4FD6-B67C-4D1EA134472A}" srcOrd="0" destOrd="0" presId="urn:microsoft.com/office/officeart/2005/8/layout/hierarchy5"/>
    <dgm:cxn modelId="{FDA32EFB-5D17-47DF-8D16-3625B818DAB9}" type="presParOf" srcId="{3FF69CD2-D7C2-4C54-A653-F45E3D5E668E}" destId="{AD0A5EA9-5B77-4545-A52F-3A2E58B63273}" srcOrd="1" destOrd="0" presId="urn:microsoft.com/office/officeart/2005/8/layout/hierarchy5"/>
    <dgm:cxn modelId="{11933851-85D1-45F9-B0AD-520062EF96E8}" type="presParOf" srcId="{4BCDD467-CF86-40FA-B383-6CDBC797DF57}" destId="{BA826CA7-454A-4489-83B6-072F645C25CA}" srcOrd="4" destOrd="0" presId="urn:microsoft.com/office/officeart/2005/8/layout/hierarchy5"/>
    <dgm:cxn modelId="{A550F2EC-111D-4119-9E6D-6DFED4C1A2F8}" type="presParOf" srcId="{BA826CA7-454A-4489-83B6-072F645C25CA}" destId="{FA74716F-E6F8-4462-BCD6-0F13EF3323D6}" srcOrd="0" destOrd="0" presId="urn:microsoft.com/office/officeart/2005/8/layout/hierarchy5"/>
    <dgm:cxn modelId="{8B9A645D-8AFE-411E-BC6C-A4C2CC5A8774}" type="presParOf" srcId="{4BCDD467-CF86-40FA-B383-6CDBC797DF57}" destId="{DE70C031-3234-4596-BA9C-CC26C967E407}" srcOrd="5" destOrd="0" presId="urn:microsoft.com/office/officeart/2005/8/layout/hierarchy5"/>
    <dgm:cxn modelId="{3BC1ED38-B115-41EC-A15D-0409F2656CA5}" type="presParOf" srcId="{DE70C031-3234-4596-BA9C-CC26C967E407}" destId="{E5CD7AD9-D283-426B-9221-27DDCA8D7835}" srcOrd="0" destOrd="0" presId="urn:microsoft.com/office/officeart/2005/8/layout/hierarchy5"/>
    <dgm:cxn modelId="{EF7ADDFC-0F6C-41BE-85D5-96C936D0A252}" type="presParOf" srcId="{DE70C031-3234-4596-BA9C-CC26C967E407}" destId="{D2D86247-501D-4C05-9FE5-9A14B9D6D16E}" srcOrd="1" destOrd="0" presId="urn:microsoft.com/office/officeart/2005/8/layout/hierarchy5"/>
    <dgm:cxn modelId="{BC0C6EFF-6C89-48A3-A89D-E7F1B8E4B129}" type="presParOf" srcId="{4BCDD467-CF86-40FA-B383-6CDBC797DF57}" destId="{EF0AF4EC-D5CD-4105-8928-AD7FD506DF2F}" srcOrd="6" destOrd="0" presId="urn:microsoft.com/office/officeart/2005/8/layout/hierarchy5"/>
    <dgm:cxn modelId="{C7113E90-7A2C-4E2B-9D28-54081A36C5FB}" type="presParOf" srcId="{EF0AF4EC-D5CD-4105-8928-AD7FD506DF2F}" destId="{186FF3F1-340B-4FD3-BF18-C2CBCE2CC181}" srcOrd="0" destOrd="0" presId="urn:microsoft.com/office/officeart/2005/8/layout/hierarchy5"/>
    <dgm:cxn modelId="{33BF6E64-5BCC-4006-A2C7-0E1D62000A57}" type="presParOf" srcId="{4BCDD467-CF86-40FA-B383-6CDBC797DF57}" destId="{548C1897-3A3B-4C2F-882B-0C7C6D2E53E1}" srcOrd="7" destOrd="0" presId="urn:microsoft.com/office/officeart/2005/8/layout/hierarchy5"/>
    <dgm:cxn modelId="{A4136C3A-8C53-4D58-B49F-8355B8CE545C}" type="presParOf" srcId="{548C1897-3A3B-4C2F-882B-0C7C6D2E53E1}" destId="{E2F459ED-56AB-4700-A4DC-3CF6A5168D38}" srcOrd="0" destOrd="0" presId="urn:microsoft.com/office/officeart/2005/8/layout/hierarchy5"/>
    <dgm:cxn modelId="{821632EE-7F80-47FE-BF2E-B8E774D1DFA8}" type="presParOf" srcId="{548C1897-3A3B-4C2F-882B-0C7C6D2E53E1}" destId="{547F8EDA-9957-4502-B1DE-A0B391156A90}" srcOrd="1" destOrd="0" presId="urn:microsoft.com/office/officeart/2005/8/layout/hierarchy5"/>
    <dgm:cxn modelId="{B82A35DF-1C77-4660-973A-84FAF28FA857}" type="presParOf" srcId="{4BCDD467-CF86-40FA-B383-6CDBC797DF57}" destId="{F76BE1E4-FD90-4E57-9428-E40BC0EB1F42}" srcOrd="8" destOrd="0" presId="urn:microsoft.com/office/officeart/2005/8/layout/hierarchy5"/>
    <dgm:cxn modelId="{2E1FD580-3D5D-4FC5-BA6D-83C6A241BFA3}" type="presParOf" srcId="{F76BE1E4-FD90-4E57-9428-E40BC0EB1F42}" destId="{C2E8E7C2-D3AE-4662-8456-9154992599AD}" srcOrd="0" destOrd="0" presId="urn:microsoft.com/office/officeart/2005/8/layout/hierarchy5"/>
    <dgm:cxn modelId="{AD74B8CB-A4EC-496E-A42F-1612F22AE978}" type="presParOf" srcId="{4BCDD467-CF86-40FA-B383-6CDBC797DF57}" destId="{540A57EC-D519-4770-837B-4E4E21D61210}" srcOrd="9" destOrd="0" presId="urn:microsoft.com/office/officeart/2005/8/layout/hierarchy5"/>
    <dgm:cxn modelId="{B57D0062-C731-4F70-8172-51F476ADF0C9}" type="presParOf" srcId="{540A57EC-D519-4770-837B-4E4E21D61210}" destId="{4E151B50-28A8-4E7E-B959-63FBFD02844E}" srcOrd="0" destOrd="0" presId="urn:microsoft.com/office/officeart/2005/8/layout/hierarchy5"/>
    <dgm:cxn modelId="{2E959051-E24D-4C14-B9A8-F3AF1F914CE7}" type="presParOf" srcId="{540A57EC-D519-4770-837B-4E4E21D61210}" destId="{34A9E108-EE32-4246-B4EF-6ADDC53AB26E}" srcOrd="1" destOrd="0" presId="urn:microsoft.com/office/officeart/2005/8/layout/hierarchy5"/>
    <dgm:cxn modelId="{ABBE5733-AC9A-43D5-86A5-1DADF8FE4373}" type="presParOf" srcId="{3804E09D-32D6-4505-9255-D17C0A893CB2}" destId="{5305DD9E-D941-41E4-941D-5B5A4440D37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1D76D-E287-4A94-81AB-D26A25A70527}" type="doc">
      <dgm:prSet loTypeId="urn:microsoft.com/office/officeart/2008/layout/PictureStrip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2462AB-A9C1-4245-94DE-A9DF76FB381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1 признака необъективности (завышения значения среднего балла) по отдельным предметам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37,1%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843E3-0089-4D80-A6CC-1E10DC8ADA70}" type="parTrans" cxnId="{2898DE8A-EE58-4A86-8659-3D9BEDE8847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73AEA-700E-48D3-B76D-72E578C96D48}" type="sibTrans" cxnId="{2898DE8A-EE58-4A86-8659-3D9BEDE8847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6DDD0-A64D-4A76-B40D-3405ECBC1D4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50% обучающихся ОО не подтвердили школьные отметки результатами ВПР в 2017-2018 учебном году (по предмету)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19,4%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26EB7-59F5-4942-9366-7FAC1A64EBF6}" type="parTrans" cxnId="{91D3FB30-4EA3-42E7-ADF6-957CCD0C589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37A94-9E96-4585-BBB1-05A06B22A4AD}" type="sibTrans" cxnId="{91D3FB30-4EA3-42E7-ADF6-957CCD0C589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17C06-D331-4005-A82A-1A2402B750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результатах статистического анализа выполнения ВПР 2018 года были выявлены признаки необъективности полученных результатов (4,5 классы – русский язык и математика), список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Рособрнадзора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14,2%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DB60F-FDA8-435A-B625-E0156F94530B}" type="parTrans" cxnId="{85FCC229-2876-4900-8417-45863D624F8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3A158-D56E-4695-B0D9-29681828F52A}" type="sibTrans" cxnId="{85FCC229-2876-4900-8417-45863D624F8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F0D17-78C1-48E1-9AE8-29CF51554F3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ОО, в которых наблюдается резкое изменение результатов ВПР по сравнению с предыдущим учебным годом (по предметам)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13,3%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402A-7567-4073-90A6-EE62067A538A}" type="parTrans" cxnId="{7A76421D-1148-4222-94D0-15D934B935B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1EFAE-D4F7-4B36-8AA9-1966B072D80A}" type="sibTrans" cxnId="{7A76421D-1148-4222-94D0-15D934B935B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95261-A5E1-450F-AFC4-26C765FCAAD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построении распределения результатов ВПР по баллам обнаруживаются «всплески» на границе отметок «2» - «3», «3» - «4» и «4» - «5» в 2017-2018 учебном году (по предмету)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10,1%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C95A8-F841-4BB3-A8C5-8CCB3AE7CCFF}" type="parTrans" cxnId="{4F5CA96C-1EF0-40CC-BCAA-0B8AFA958B0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EE44B-A66E-484D-B59A-E92AF948E682}" type="sibTrans" cxnId="{4F5CA96C-1EF0-40CC-BCAA-0B8AFA958B0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8E385-E97D-480F-8469-9C60C21AA20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(проверка объективности оценивания работ, ОО на контроле в МОУО, ОО функционирует в социально-неблагополучных условиях)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5,9%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BEEB7-7706-4599-91BE-E709A5741847}" type="parTrans" cxnId="{E14F9DC0-3D15-4CE4-8935-4899555D412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87B70-77E6-4D26-BD9A-D084CDAE4AE8}" type="sibTrans" cxnId="{E14F9DC0-3D15-4CE4-8935-4899555D412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C5F7C-BEEE-4E5A-8D05-EA3C12C53910}" type="pres">
      <dgm:prSet presAssocID="{F4F1D76D-E287-4A94-81AB-D26A25A70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59EBF-D838-4378-B950-9D71A30E5C8C}" type="pres">
      <dgm:prSet presAssocID="{752462AB-A9C1-4245-94DE-A9DF76FB3810}" presName="composite" presStyleCnt="0"/>
      <dgm:spPr/>
    </dgm:pt>
    <dgm:pt modelId="{36326C0A-E2D8-4F8B-95FD-BCC86212084D}" type="pres">
      <dgm:prSet presAssocID="{752462AB-A9C1-4245-94DE-A9DF76FB381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A5D77-296C-48E5-BAFE-2B63535B29D0}" type="pres">
      <dgm:prSet presAssocID="{752462AB-A9C1-4245-94DE-A9DF76FB3810}" presName="rect2" presStyleLbl="fgImgPlace1" presStyleIdx="0" presStyleCnt="6"/>
      <dgm:spPr/>
    </dgm:pt>
    <dgm:pt modelId="{4D2E6C45-D605-4A0C-BFF4-D47BD0F99198}" type="pres">
      <dgm:prSet presAssocID="{8F173AEA-700E-48D3-B76D-72E578C96D48}" presName="sibTrans" presStyleCnt="0"/>
      <dgm:spPr/>
    </dgm:pt>
    <dgm:pt modelId="{485E6740-1073-48DD-B013-B224908D1951}" type="pres">
      <dgm:prSet presAssocID="{4026DDD0-A64D-4A76-B40D-3405ECBC1D45}" presName="composite" presStyleCnt="0"/>
      <dgm:spPr/>
    </dgm:pt>
    <dgm:pt modelId="{4C7B7ABE-64ED-42EC-9EED-D1D2FC54DE6F}" type="pres">
      <dgm:prSet presAssocID="{4026DDD0-A64D-4A76-B40D-3405ECBC1D4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3532-911C-4723-894C-B0BFFA04EADB}" type="pres">
      <dgm:prSet presAssocID="{4026DDD0-A64D-4A76-B40D-3405ECBC1D45}" presName="rect2" presStyleLbl="fgImgPlace1" presStyleIdx="1" presStyleCnt="6"/>
      <dgm:spPr/>
    </dgm:pt>
    <dgm:pt modelId="{1E2CEAD4-AFD1-4ADD-998F-1DA480216C00}" type="pres">
      <dgm:prSet presAssocID="{80B37A94-9E96-4585-BBB1-05A06B22A4AD}" presName="sibTrans" presStyleCnt="0"/>
      <dgm:spPr/>
    </dgm:pt>
    <dgm:pt modelId="{D7727149-251E-46F9-8ABC-EC09AD94F658}" type="pres">
      <dgm:prSet presAssocID="{1E617C06-D331-4005-A82A-1A2402B75037}" presName="composite" presStyleCnt="0"/>
      <dgm:spPr/>
    </dgm:pt>
    <dgm:pt modelId="{33D8BB99-208E-47A4-B75F-3369E2D74253}" type="pres">
      <dgm:prSet presAssocID="{1E617C06-D331-4005-A82A-1A2402B7503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50D7A-46CF-453E-85DB-109E89DE4F73}" type="pres">
      <dgm:prSet presAssocID="{1E617C06-D331-4005-A82A-1A2402B75037}" presName="rect2" presStyleLbl="fgImgPlace1" presStyleIdx="2" presStyleCnt="6"/>
      <dgm:spPr/>
    </dgm:pt>
    <dgm:pt modelId="{058A0D41-3553-409B-8AB0-2C6BBF6433D3}" type="pres">
      <dgm:prSet presAssocID="{1BC3A158-D56E-4695-B0D9-29681828F52A}" presName="sibTrans" presStyleCnt="0"/>
      <dgm:spPr/>
    </dgm:pt>
    <dgm:pt modelId="{5407E627-7E32-4B45-9BBA-AF2F17AD5B79}" type="pres">
      <dgm:prSet presAssocID="{55FF0D17-78C1-48E1-9AE8-29CF51554F3D}" presName="composite" presStyleCnt="0"/>
      <dgm:spPr/>
    </dgm:pt>
    <dgm:pt modelId="{F74DD2D7-A571-4ABB-B477-23E92B03FE8B}" type="pres">
      <dgm:prSet presAssocID="{55FF0D17-78C1-48E1-9AE8-29CF51554F3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A6C1B-17B4-449D-AEB6-E128E8940165}" type="pres">
      <dgm:prSet presAssocID="{55FF0D17-78C1-48E1-9AE8-29CF51554F3D}" presName="rect2" presStyleLbl="fgImgPlace1" presStyleIdx="3" presStyleCnt="6"/>
      <dgm:spPr/>
    </dgm:pt>
    <dgm:pt modelId="{41FA2546-624D-4F05-9A3B-CB18BEE10395}" type="pres">
      <dgm:prSet presAssocID="{9AE1EFAE-D4F7-4B36-8AA9-1966B072D80A}" presName="sibTrans" presStyleCnt="0"/>
      <dgm:spPr/>
    </dgm:pt>
    <dgm:pt modelId="{08A4C4FD-6E81-4EDD-B911-D83A1C34959F}" type="pres">
      <dgm:prSet presAssocID="{50595261-A5E1-450F-AFC4-26C765FCAAD0}" presName="composite" presStyleCnt="0"/>
      <dgm:spPr/>
    </dgm:pt>
    <dgm:pt modelId="{CE6941B9-A6AF-4E95-B5C2-5D233F70366D}" type="pres">
      <dgm:prSet presAssocID="{50595261-A5E1-450F-AFC4-26C765FCAAD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D6A31-A0E1-4EC4-BAB6-8010DCA5D265}" type="pres">
      <dgm:prSet presAssocID="{50595261-A5E1-450F-AFC4-26C765FCAAD0}" presName="rect2" presStyleLbl="fgImgPlace1" presStyleIdx="4" presStyleCnt="6"/>
      <dgm:spPr/>
    </dgm:pt>
    <dgm:pt modelId="{A5BE52DB-F8AF-45EF-84B1-1477D139F3FC}" type="pres">
      <dgm:prSet presAssocID="{C6CEE44B-A66E-484D-B59A-E92AF948E682}" presName="sibTrans" presStyleCnt="0"/>
      <dgm:spPr/>
    </dgm:pt>
    <dgm:pt modelId="{F7D04195-05EC-4D5F-B44A-B86115AF1B14}" type="pres">
      <dgm:prSet presAssocID="{1E18E385-E97D-480F-8469-9C60C21AA200}" presName="composite" presStyleCnt="0"/>
      <dgm:spPr/>
    </dgm:pt>
    <dgm:pt modelId="{F99E097E-93C8-40BD-B3B1-199C6FC10FDD}" type="pres">
      <dgm:prSet presAssocID="{1E18E385-E97D-480F-8469-9C60C21AA200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9A9EA-3030-4026-B066-234EDD24190E}" type="pres">
      <dgm:prSet presAssocID="{1E18E385-E97D-480F-8469-9C60C21AA200}" presName="rect2" presStyleLbl="fgImgPlace1" presStyleIdx="5" presStyleCnt="6"/>
      <dgm:spPr/>
    </dgm:pt>
  </dgm:ptLst>
  <dgm:cxnLst>
    <dgm:cxn modelId="{91D3FB30-4EA3-42E7-ADF6-957CCD0C589A}" srcId="{F4F1D76D-E287-4A94-81AB-D26A25A70527}" destId="{4026DDD0-A64D-4A76-B40D-3405ECBC1D45}" srcOrd="1" destOrd="0" parTransId="{96E26EB7-59F5-4942-9366-7FAC1A64EBF6}" sibTransId="{80B37A94-9E96-4585-BBB1-05A06B22A4AD}"/>
    <dgm:cxn modelId="{88A2ECBB-E69C-48AF-9B34-60CE7685075B}" type="presOf" srcId="{752462AB-A9C1-4245-94DE-A9DF76FB3810}" destId="{36326C0A-E2D8-4F8B-95FD-BCC86212084D}" srcOrd="0" destOrd="0" presId="urn:microsoft.com/office/officeart/2008/layout/PictureStrips"/>
    <dgm:cxn modelId="{D2983671-3E5F-4EC3-AD6F-8E24899C9046}" type="presOf" srcId="{4026DDD0-A64D-4A76-B40D-3405ECBC1D45}" destId="{4C7B7ABE-64ED-42EC-9EED-D1D2FC54DE6F}" srcOrd="0" destOrd="0" presId="urn:microsoft.com/office/officeart/2008/layout/PictureStrips"/>
    <dgm:cxn modelId="{86B82955-7007-43EC-BBCA-C8C468D84A89}" type="presOf" srcId="{F4F1D76D-E287-4A94-81AB-D26A25A70527}" destId="{CF0C5F7C-BEEE-4E5A-8D05-EA3C12C53910}" srcOrd="0" destOrd="0" presId="urn:microsoft.com/office/officeart/2008/layout/PictureStrips"/>
    <dgm:cxn modelId="{4F5CA96C-1EF0-40CC-BCAA-0B8AFA958B01}" srcId="{F4F1D76D-E287-4A94-81AB-D26A25A70527}" destId="{50595261-A5E1-450F-AFC4-26C765FCAAD0}" srcOrd="4" destOrd="0" parTransId="{388C95A8-F841-4BB3-A8C5-8CCB3AE7CCFF}" sibTransId="{C6CEE44B-A66E-484D-B59A-E92AF948E682}"/>
    <dgm:cxn modelId="{2898DE8A-EE58-4A86-8659-3D9BEDE88473}" srcId="{F4F1D76D-E287-4A94-81AB-D26A25A70527}" destId="{752462AB-A9C1-4245-94DE-A9DF76FB3810}" srcOrd="0" destOrd="0" parTransId="{0A2843E3-0089-4D80-A6CC-1E10DC8ADA70}" sibTransId="{8F173AEA-700E-48D3-B76D-72E578C96D48}"/>
    <dgm:cxn modelId="{85FCC229-2876-4900-8417-45863D624F84}" srcId="{F4F1D76D-E287-4A94-81AB-D26A25A70527}" destId="{1E617C06-D331-4005-A82A-1A2402B75037}" srcOrd="2" destOrd="0" parTransId="{4D6DB60F-FDA8-435A-B625-E0156F94530B}" sibTransId="{1BC3A158-D56E-4695-B0D9-29681828F52A}"/>
    <dgm:cxn modelId="{E14F9DC0-3D15-4CE4-8935-4899555D412B}" srcId="{F4F1D76D-E287-4A94-81AB-D26A25A70527}" destId="{1E18E385-E97D-480F-8469-9C60C21AA200}" srcOrd="5" destOrd="0" parTransId="{9BEBEEB7-7706-4599-91BE-E709A5741847}" sibTransId="{B7087B70-77E6-4D26-BD9A-D084CDAE4AE8}"/>
    <dgm:cxn modelId="{5E0B1E43-8F8B-4F62-A5B3-FA8C19BE1030}" type="presOf" srcId="{55FF0D17-78C1-48E1-9AE8-29CF51554F3D}" destId="{F74DD2D7-A571-4ABB-B477-23E92B03FE8B}" srcOrd="0" destOrd="0" presId="urn:microsoft.com/office/officeart/2008/layout/PictureStrips"/>
    <dgm:cxn modelId="{034B719C-2E16-4D73-9093-B862B33F7A8F}" type="presOf" srcId="{1E617C06-D331-4005-A82A-1A2402B75037}" destId="{33D8BB99-208E-47A4-B75F-3369E2D74253}" srcOrd="0" destOrd="0" presId="urn:microsoft.com/office/officeart/2008/layout/PictureStrips"/>
    <dgm:cxn modelId="{5D8CAF35-C021-4AA3-8DE3-8C1900B8F3AC}" type="presOf" srcId="{50595261-A5E1-450F-AFC4-26C765FCAAD0}" destId="{CE6941B9-A6AF-4E95-B5C2-5D233F70366D}" srcOrd="0" destOrd="0" presId="urn:microsoft.com/office/officeart/2008/layout/PictureStrips"/>
    <dgm:cxn modelId="{23E644B1-8E6F-4D27-A94F-77DE3324F2D9}" type="presOf" srcId="{1E18E385-E97D-480F-8469-9C60C21AA200}" destId="{F99E097E-93C8-40BD-B3B1-199C6FC10FDD}" srcOrd="0" destOrd="0" presId="urn:microsoft.com/office/officeart/2008/layout/PictureStrips"/>
    <dgm:cxn modelId="{7A76421D-1148-4222-94D0-15D934B935B6}" srcId="{F4F1D76D-E287-4A94-81AB-D26A25A70527}" destId="{55FF0D17-78C1-48E1-9AE8-29CF51554F3D}" srcOrd="3" destOrd="0" parTransId="{F133402A-7567-4073-90A6-EE62067A538A}" sibTransId="{9AE1EFAE-D4F7-4B36-8AA9-1966B072D80A}"/>
    <dgm:cxn modelId="{F52A6B6F-6541-4875-959E-E48832EEE977}" type="presParOf" srcId="{CF0C5F7C-BEEE-4E5A-8D05-EA3C12C53910}" destId="{A8C59EBF-D838-4378-B950-9D71A30E5C8C}" srcOrd="0" destOrd="0" presId="urn:microsoft.com/office/officeart/2008/layout/PictureStrips"/>
    <dgm:cxn modelId="{403D7587-273B-4E00-8AD7-CE04A1A20281}" type="presParOf" srcId="{A8C59EBF-D838-4378-B950-9D71A30E5C8C}" destId="{36326C0A-E2D8-4F8B-95FD-BCC86212084D}" srcOrd="0" destOrd="0" presId="urn:microsoft.com/office/officeart/2008/layout/PictureStrips"/>
    <dgm:cxn modelId="{5F0C58B6-EEA4-482E-9E28-EF8D8E40CC51}" type="presParOf" srcId="{A8C59EBF-D838-4378-B950-9D71A30E5C8C}" destId="{73EA5D77-296C-48E5-BAFE-2B63535B29D0}" srcOrd="1" destOrd="0" presId="urn:microsoft.com/office/officeart/2008/layout/PictureStrips"/>
    <dgm:cxn modelId="{48516C6B-D245-4677-825F-9795F4CEDF06}" type="presParOf" srcId="{CF0C5F7C-BEEE-4E5A-8D05-EA3C12C53910}" destId="{4D2E6C45-D605-4A0C-BFF4-D47BD0F99198}" srcOrd="1" destOrd="0" presId="urn:microsoft.com/office/officeart/2008/layout/PictureStrips"/>
    <dgm:cxn modelId="{82D9F816-78E9-495E-93DF-00A09F754091}" type="presParOf" srcId="{CF0C5F7C-BEEE-4E5A-8D05-EA3C12C53910}" destId="{485E6740-1073-48DD-B013-B224908D1951}" srcOrd="2" destOrd="0" presId="urn:microsoft.com/office/officeart/2008/layout/PictureStrips"/>
    <dgm:cxn modelId="{0D07230D-E1F7-4403-A4E9-476C5C17B7E8}" type="presParOf" srcId="{485E6740-1073-48DD-B013-B224908D1951}" destId="{4C7B7ABE-64ED-42EC-9EED-D1D2FC54DE6F}" srcOrd="0" destOrd="0" presId="urn:microsoft.com/office/officeart/2008/layout/PictureStrips"/>
    <dgm:cxn modelId="{56246810-3F2F-49F4-904D-8D65B2D7361A}" type="presParOf" srcId="{485E6740-1073-48DD-B013-B224908D1951}" destId="{BA433532-911C-4723-894C-B0BFFA04EADB}" srcOrd="1" destOrd="0" presId="urn:microsoft.com/office/officeart/2008/layout/PictureStrips"/>
    <dgm:cxn modelId="{8ACDCFF6-0A00-482D-ABDB-C70477A81536}" type="presParOf" srcId="{CF0C5F7C-BEEE-4E5A-8D05-EA3C12C53910}" destId="{1E2CEAD4-AFD1-4ADD-998F-1DA480216C00}" srcOrd="3" destOrd="0" presId="urn:microsoft.com/office/officeart/2008/layout/PictureStrips"/>
    <dgm:cxn modelId="{A75B1F3D-ADAA-49F2-9CBD-C390AD408942}" type="presParOf" srcId="{CF0C5F7C-BEEE-4E5A-8D05-EA3C12C53910}" destId="{D7727149-251E-46F9-8ABC-EC09AD94F658}" srcOrd="4" destOrd="0" presId="urn:microsoft.com/office/officeart/2008/layout/PictureStrips"/>
    <dgm:cxn modelId="{AD703350-C4EB-4DAA-83F6-99DA4B9CAF9E}" type="presParOf" srcId="{D7727149-251E-46F9-8ABC-EC09AD94F658}" destId="{33D8BB99-208E-47A4-B75F-3369E2D74253}" srcOrd="0" destOrd="0" presId="urn:microsoft.com/office/officeart/2008/layout/PictureStrips"/>
    <dgm:cxn modelId="{7E03A503-02C6-4E5B-8FB4-F70A1F4DCC9D}" type="presParOf" srcId="{D7727149-251E-46F9-8ABC-EC09AD94F658}" destId="{EEB50D7A-46CF-453E-85DB-109E89DE4F73}" srcOrd="1" destOrd="0" presId="urn:microsoft.com/office/officeart/2008/layout/PictureStrips"/>
    <dgm:cxn modelId="{6EA04EE9-071D-4196-ACF0-D776F44501E6}" type="presParOf" srcId="{CF0C5F7C-BEEE-4E5A-8D05-EA3C12C53910}" destId="{058A0D41-3553-409B-8AB0-2C6BBF6433D3}" srcOrd="5" destOrd="0" presId="urn:microsoft.com/office/officeart/2008/layout/PictureStrips"/>
    <dgm:cxn modelId="{18B2A0C6-FD75-4E55-81AC-A556E3D0A4EC}" type="presParOf" srcId="{CF0C5F7C-BEEE-4E5A-8D05-EA3C12C53910}" destId="{5407E627-7E32-4B45-9BBA-AF2F17AD5B79}" srcOrd="6" destOrd="0" presId="urn:microsoft.com/office/officeart/2008/layout/PictureStrips"/>
    <dgm:cxn modelId="{16F884D1-4117-48DC-9407-97A33DB563EC}" type="presParOf" srcId="{5407E627-7E32-4B45-9BBA-AF2F17AD5B79}" destId="{F74DD2D7-A571-4ABB-B477-23E92B03FE8B}" srcOrd="0" destOrd="0" presId="urn:microsoft.com/office/officeart/2008/layout/PictureStrips"/>
    <dgm:cxn modelId="{9FF3FF78-4DD6-4AEC-9C48-2B4BA859D240}" type="presParOf" srcId="{5407E627-7E32-4B45-9BBA-AF2F17AD5B79}" destId="{592A6C1B-17B4-449D-AEB6-E128E8940165}" srcOrd="1" destOrd="0" presId="urn:microsoft.com/office/officeart/2008/layout/PictureStrips"/>
    <dgm:cxn modelId="{2B9CCD4F-5B2B-40E9-9B20-3A83DE3D956F}" type="presParOf" srcId="{CF0C5F7C-BEEE-4E5A-8D05-EA3C12C53910}" destId="{41FA2546-624D-4F05-9A3B-CB18BEE10395}" srcOrd="7" destOrd="0" presId="urn:microsoft.com/office/officeart/2008/layout/PictureStrips"/>
    <dgm:cxn modelId="{D2A4D64E-FF31-47A0-803A-ABFA8382EFA2}" type="presParOf" srcId="{CF0C5F7C-BEEE-4E5A-8D05-EA3C12C53910}" destId="{08A4C4FD-6E81-4EDD-B911-D83A1C34959F}" srcOrd="8" destOrd="0" presId="urn:microsoft.com/office/officeart/2008/layout/PictureStrips"/>
    <dgm:cxn modelId="{3188D9DF-BC81-429D-B09C-704C35C04078}" type="presParOf" srcId="{08A4C4FD-6E81-4EDD-B911-D83A1C34959F}" destId="{CE6941B9-A6AF-4E95-B5C2-5D233F70366D}" srcOrd="0" destOrd="0" presId="urn:microsoft.com/office/officeart/2008/layout/PictureStrips"/>
    <dgm:cxn modelId="{66FEAA41-B7D0-470E-8BA2-8B037EAE1015}" type="presParOf" srcId="{08A4C4FD-6E81-4EDD-B911-D83A1C34959F}" destId="{58DD6A31-A0E1-4EC4-BAB6-8010DCA5D265}" srcOrd="1" destOrd="0" presId="urn:microsoft.com/office/officeart/2008/layout/PictureStrips"/>
    <dgm:cxn modelId="{789012D3-7D0F-46E4-B503-756BA3B6C2D7}" type="presParOf" srcId="{CF0C5F7C-BEEE-4E5A-8D05-EA3C12C53910}" destId="{A5BE52DB-F8AF-45EF-84B1-1477D139F3FC}" srcOrd="9" destOrd="0" presId="urn:microsoft.com/office/officeart/2008/layout/PictureStrips"/>
    <dgm:cxn modelId="{21AEBE97-CB85-4143-B3B8-92E5D5DE43F4}" type="presParOf" srcId="{CF0C5F7C-BEEE-4E5A-8D05-EA3C12C53910}" destId="{F7D04195-05EC-4D5F-B44A-B86115AF1B14}" srcOrd="10" destOrd="0" presId="urn:microsoft.com/office/officeart/2008/layout/PictureStrips"/>
    <dgm:cxn modelId="{60007CA3-D79A-4705-8A76-6C04E4E768BD}" type="presParOf" srcId="{F7D04195-05EC-4D5F-B44A-B86115AF1B14}" destId="{F99E097E-93C8-40BD-B3B1-199C6FC10FDD}" srcOrd="0" destOrd="0" presId="urn:microsoft.com/office/officeart/2008/layout/PictureStrips"/>
    <dgm:cxn modelId="{D7011D38-BDD8-4401-9F1C-578E6876CE4B}" type="presParOf" srcId="{F7D04195-05EC-4D5F-B44A-B86115AF1B14}" destId="{3159A9EA-3030-4026-B066-234EDD2419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81A48-A896-4AFF-9BD1-F66D2E5136E9}" type="doc">
      <dgm:prSet loTypeId="urn:microsoft.com/office/officeart/2005/8/layout/hierarchy3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74BEA600-EE49-4413-8193-5CADA48E729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C070D-B9FB-4085-AE53-F7B9A905193F}" type="parTrans" cxnId="{4A3911A8-DCAB-40E5-8E21-1E45B02B0BA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CA30A-093D-4207-97C1-DD4BEA859F97}" type="sibTrans" cxnId="{4A3911A8-DCAB-40E5-8E21-1E45B02B0BA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DF1F4-1E5D-499C-BDD2-64DE4E82C9F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 5, 6 классы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A68E7-1180-46F7-971F-D0380583BB91}" type="parTrans" cxnId="{63290F02-87AC-4521-87A0-19101EFA8ED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1A05C-94A6-435A-B5B3-0DF4D667EC69}" type="sibTrans" cxnId="{63290F02-87AC-4521-87A0-19101EFA8ED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9E875-1358-41C9-9977-674BB0EE51E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12-17%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47B03-1A46-40BC-9724-C0B73D239217}" type="parTrans" cxnId="{25D9E57B-5ACC-4BB8-84BD-9B3A2400E58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99A54-C17D-41DE-AADB-D4E8271BC525}" type="sibTrans" cxnId="{25D9E57B-5ACC-4BB8-84BD-9B3A2400E58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3FAD1-DC9F-4DCD-80BC-E498E205D7A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19837-0AF3-4D8C-99EC-3B67823B9AAF}" type="parTrans" cxnId="{7E076496-665A-482A-9E2E-E7B28A9EF4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56E95-FE16-4276-8BA4-2F147CA62CBA}" type="sibTrans" cxnId="{7E076496-665A-482A-9E2E-E7B28A9EF4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4BCCB-D75F-44C0-A0A7-9CB48E443A3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 6 классы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763FD-6423-40CC-9EC9-58C284D502A5}" type="parTrans" cxnId="{A7D9DFF5-5FAD-43B4-A68A-B93E8BE4D34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1CA39-A1FB-402A-8A4C-E2307F20E0F9}" type="sibTrans" cxnId="{A7D9DFF5-5FAD-43B4-A68A-B93E8BE4D34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09F57-26D8-446E-85A7-6C1B6A0004F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18-23%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CF6D4-205C-4D1C-8128-B699F3638235}" type="parTrans" cxnId="{E7BAE219-0C2C-41BF-A3A0-5D6F19FEB2A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4C009-A53D-4EE4-9BE8-759B8207642C}" type="sibTrans" cxnId="{E7BAE219-0C2C-41BF-A3A0-5D6F19FEB2A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169BB-0D51-46F0-8A9A-559339D0D4C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 6 классы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6D448-E033-4956-9F96-F0D670374EBA}" type="parTrans" cxnId="{01719D48-626C-4BDE-8929-46CD29CFB8A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BC8C0-AECD-4CE8-82FC-44B5670A1612}" type="sibTrans" cxnId="{01719D48-626C-4BDE-8929-46CD29CFB8A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F6839-2C44-40D2-93A2-8F24191AA4E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17-20%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22723-956A-4ABC-827F-7176EC88F08C}" type="parTrans" cxnId="{7A718EC1-C446-46F7-9033-F02D597893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EC7C5-B73D-44C3-95EA-ED184FB1DD72}" type="sibTrans" cxnId="{7A718EC1-C446-46F7-9033-F02D597893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035EF-CEAF-44DB-A176-CA3F741F86B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26D02-42C0-4AF3-A099-CBB4F8168D5C}" type="parTrans" cxnId="{C1E11B26-BA36-45B4-93F0-38317A40A5E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AAF26-EE6C-4DC3-B9D4-BB3B75323DE5}" type="sibTrans" cxnId="{C1E11B26-BA36-45B4-93F0-38317A40A5E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8DF6A-E1B4-490C-8384-3C567A20467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класс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E58D3-29EC-4289-ADB6-FCF52BBEDFA5}" type="parTrans" cxnId="{7D9CA96E-9100-4581-8A62-636DA6E3DBE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A79FA-390C-4808-898D-783F9296C107}" type="sibTrans" cxnId="{7D9CA96E-9100-4581-8A62-636DA6E3DBE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74195-C7F5-44A2-9E2C-A489CD35872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BE098-D748-43FC-BB65-814E871C1657}" type="parTrans" cxnId="{082AAA99-0E4E-4C69-916E-90023379DF2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87592-A19A-4012-9663-757C9D98C501}" type="sibTrans" cxnId="{082AAA99-0E4E-4C69-916E-90023379DF2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93093-406D-43EE-9DBB-79CE391EA435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Обществознание 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95456-8962-4A4A-9148-0AFB3BCCCE34}" type="parTrans" cxnId="{458B6E5D-8BC4-4C86-902D-156EB6A780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C7158-3B4D-4FE2-9E9F-8146143FBCCA}" type="sibTrans" cxnId="{458B6E5D-8BC4-4C86-902D-156EB6A780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057C5-EC5C-4ADF-A9DC-6B84CBA899F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 класс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6A5A0-DEE6-46AB-843F-44B80B779757}" type="parTrans" cxnId="{857C167B-B641-488C-9CFD-C63BDCDEC2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923DE-DAC8-4603-9887-ABEC96A2C4D3}" type="sibTrans" cxnId="{857C167B-B641-488C-9CFD-C63BDCDEC2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5DED4-38CC-4519-8202-729D1F8EA77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A285-31EE-4D57-8D1A-28264ACA638B}" type="parTrans" cxnId="{A42FF8D9-DE86-4353-BC1F-C56169C932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62127-85A2-47F5-98EB-4EA07D61DE3B}" type="sibTrans" cxnId="{A42FF8D9-DE86-4353-BC1F-C56169C932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65EC5-6C78-475D-8148-5B4CDD69B51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</a:t>
          </a: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C52AA-9A8A-4A3C-890A-85848197E43A}" type="parTrans" cxnId="{79515056-03F5-4D23-87BF-7250490674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271A3-74E1-47D9-8274-1BFF079176D3}" type="sibTrans" cxnId="{79515056-03F5-4D23-87BF-7250490674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145AA-4BA6-43EE-B01B-C64AE2E0E95C}" type="pres">
      <dgm:prSet presAssocID="{A9B81A48-A896-4AFF-9BD1-F66D2E5136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CFFA40-DC37-495B-8B01-D3C1B511E2FF}" type="pres">
      <dgm:prSet presAssocID="{74BEA600-EE49-4413-8193-5CADA48E7297}" presName="root" presStyleCnt="0"/>
      <dgm:spPr/>
    </dgm:pt>
    <dgm:pt modelId="{C36E4C3B-30EB-4F48-A9DD-EA2340490938}" type="pres">
      <dgm:prSet presAssocID="{74BEA600-EE49-4413-8193-5CADA48E7297}" presName="rootComposite" presStyleCnt="0"/>
      <dgm:spPr/>
    </dgm:pt>
    <dgm:pt modelId="{1CD2B3DC-E7CB-4F63-8655-A7945EFC98A0}" type="pres">
      <dgm:prSet presAssocID="{74BEA600-EE49-4413-8193-5CADA48E7297}" presName="rootText" presStyleLbl="node1" presStyleIdx="0" presStyleCnt="5"/>
      <dgm:spPr/>
      <dgm:t>
        <a:bodyPr/>
        <a:lstStyle/>
        <a:p>
          <a:endParaRPr lang="ru-RU"/>
        </a:p>
      </dgm:t>
    </dgm:pt>
    <dgm:pt modelId="{9B04F1AC-50B2-4F70-9F0F-3F45A2D76AAF}" type="pres">
      <dgm:prSet presAssocID="{74BEA600-EE49-4413-8193-5CADA48E7297}" presName="rootConnector" presStyleLbl="node1" presStyleIdx="0" presStyleCnt="5"/>
      <dgm:spPr/>
      <dgm:t>
        <a:bodyPr/>
        <a:lstStyle/>
        <a:p>
          <a:endParaRPr lang="ru-RU"/>
        </a:p>
      </dgm:t>
    </dgm:pt>
    <dgm:pt modelId="{AB08C678-7BD7-4257-86D2-6751E7FC9B23}" type="pres">
      <dgm:prSet presAssocID="{74BEA600-EE49-4413-8193-5CADA48E7297}" presName="childShape" presStyleCnt="0"/>
      <dgm:spPr/>
    </dgm:pt>
    <dgm:pt modelId="{D013E7EC-AED1-4D16-B4D1-FB77D4077C9E}" type="pres">
      <dgm:prSet presAssocID="{DF5A68E7-1180-46F7-971F-D0380583BB91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A0182E75-BB4F-45F1-AF7B-A60D92FB4AB2}" type="pres">
      <dgm:prSet presAssocID="{4ABDF1F4-1E5D-499C-BDD2-64DE4E82C9FC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04539-2720-4023-8701-E2FB9CBAE632}" type="pres">
      <dgm:prSet presAssocID="{ECA47B03-1A46-40BC-9724-C0B73D239217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525A37D7-CFBB-4370-91A5-CD7DA18FB98F}" type="pres">
      <dgm:prSet presAssocID="{A379E875-1358-41C9-9977-674BB0EE51EE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BA10F-17E1-408E-995E-CA3B9246B6E9}" type="pres">
      <dgm:prSet presAssocID="{90F3FAD1-DC9F-4DCD-80BC-E498E205D7AA}" presName="root" presStyleCnt="0"/>
      <dgm:spPr/>
    </dgm:pt>
    <dgm:pt modelId="{E9913BB5-A20D-4852-B8EF-A0C8B99DDF8E}" type="pres">
      <dgm:prSet presAssocID="{90F3FAD1-DC9F-4DCD-80BC-E498E205D7AA}" presName="rootComposite" presStyleCnt="0"/>
      <dgm:spPr/>
    </dgm:pt>
    <dgm:pt modelId="{D550F419-22F4-4430-B6AE-F8F445E15A08}" type="pres">
      <dgm:prSet presAssocID="{90F3FAD1-DC9F-4DCD-80BC-E498E205D7AA}" presName="rootText" presStyleLbl="node1" presStyleIdx="1" presStyleCnt="5"/>
      <dgm:spPr/>
      <dgm:t>
        <a:bodyPr/>
        <a:lstStyle/>
        <a:p>
          <a:endParaRPr lang="ru-RU"/>
        </a:p>
      </dgm:t>
    </dgm:pt>
    <dgm:pt modelId="{F63B32A7-5458-4DF0-8982-CFDC65032168}" type="pres">
      <dgm:prSet presAssocID="{90F3FAD1-DC9F-4DCD-80BC-E498E205D7AA}" presName="rootConnector" presStyleLbl="node1" presStyleIdx="1" presStyleCnt="5"/>
      <dgm:spPr/>
      <dgm:t>
        <a:bodyPr/>
        <a:lstStyle/>
        <a:p>
          <a:endParaRPr lang="ru-RU"/>
        </a:p>
      </dgm:t>
    </dgm:pt>
    <dgm:pt modelId="{26291CC6-BE02-4B33-801B-DA706C55E7D2}" type="pres">
      <dgm:prSet presAssocID="{90F3FAD1-DC9F-4DCD-80BC-E498E205D7AA}" presName="childShape" presStyleCnt="0"/>
      <dgm:spPr/>
    </dgm:pt>
    <dgm:pt modelId="{16A2B841-9F30-4F9A-8618-47E6ED22FD63}" type="pres">
      <dgm:prSet presAssocID="{3E2763FD-6423-40CC-9EC9-58C284D502A5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9D5A3C17-408C-49A2-A959-06A76B8C7A91}" type="pres">
      <dgm:prSet presAssocID="{0E74BCCB-D75F-44C0-A0A7-9CB48E443A34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C873-5596-4675-92B0-CBB3F9B4A14D}" type="pres">
      <dgm:prSet presAssocID="{76CCF6D4-205C-4D1C-8128-B699F3638235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30F31C68-A76C-4251-83D6-135D0CDFE515}" type="pres">
      <dgm:prSet presAssocID="{69809F57-26D8-446E-85A7-6C1B6A0004F3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867C-A918-4C1F-8BC4-2AD0F61E8690}" type="pres">
      <dgm:prSet presAssocID="{D3C035EF-CEAF-44DB-A176-CA3F741F86B4}" presName="root" presStyleCnt="0"/>
      <dgm:spPr/>
    </dgm:pt>
    <dgm:pt modelId="{33A61022-1199-476D-8784-597762A05635}" type="pres">
      <dgm:prSet presAssocID="{D3C035EF-CEAF-44DB-A176-CA3F741F86B4}" presName="rootComposite" presStyleCnt="0"/>
      <dgm:spPr/>
    </dgm:pt>
    <dgm:pt modelId="{36F9DFAF-04C3-446F-8079-A398E1055317}" type="pres">
      <dgm:prSet presAssocID="{D3C035EF-CEAF-44DB-A176-CA3F741F86B4}" presName="rootText" presStyleLbl="node1" presStyleIdx="2" presStyleCnt="5"/>
      <dgm:spPr/>
      <dgm:t>
        <a:bodyPr/>
        <a:lstStyle/>
        <a:p>
          <a:endParaRPr lang="ru-RU"/>
        </a:p>
      </dgm:t>
    </dgm:pt>
    <dgm:pt modelId="{CBE63461-C000-4ED7-8FB9-F768843FF576}" type="pres">
      <dgm:prSet presAssocID="{D3C035EF-CEAF-44DB-A176-CA3F741F86B4}" presName="rootConnector" presStyleLbl="node1" presStyleIdx="2" presStyleCnt="5"/>
      <dgm:spPr/>
      <dgm:t>
        <a:bodyPr/>
        <a:lstStyle/>
        <a:p>
          <a:endParaRPr lang="ru-RU"/>
        </a:p>
      </dgm:t>
    </dgm:pt>
    <dgm:pt modelId="{78615D9A-0534-40B7-8394-7EE612A7F683}" type="pres">
      <dgm:prSet presAssocID="{D3C035EF-CEAF-44DB-A176-CA3F741F86B4}" presName="childShape" presStyleCnt="0"/>
      <dgm:spPr/>
    </dgm:pt>
    <dgm:pt modelId="{7037CBA4-9EFE-471D-84EF-596578256C70}" type="pres">
      <dgm:prSet presAssocID="{B136D448-E033-4956-9F96-F0D670374EBA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096F719C-DD8D-409E-8E77-2B0C48577EE7}" type="pres">
      <dgm:prSet presAssocID="{DCE169BB-0D51-46F0-8A9A-559339D0D4C8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2A318-2B26-4A49-90C0-7581387C3674}" type="pres">
      <dgm:prSet presAssocID="{05122723-956A-4ABC-827F-7176EC88F08C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41B98E6F-6C80-4D14-A0B3-4C31273B3753}" type="pres">
      <dgm:prSet presAssocID="{0D1F6839-2C44-40D2-93A2-8F24191AA4E1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D84FD-4DC2-4A1D-B9C9-6989F60700AE}" type="pres">
      <dgm:prSet presAssocID="{C6793093-406D-43EE-9DBB-79CE391EA435}" presName="root" presStyleCnt="0"/>
      <dgm:spPr/>
    </dgm:pt>
    <dgm:pt modelId="{6E1011BF-D2C1-4349-B05E-E4B128598FD1}" type="pres">
      <dgm:prSet presAssocID="{C6793093-406D-43EE-9DBB-79CE391EA435}" presName="rootComposite" presStyleCnt="0"/>
      <dgm:spPr/>
    </dgm:pt>
    <dgm:pt modelId="{7B79DE64-4033-412D-AB9A-3CB46FF94B1F}" type="pres">
      <dgm:prSet presAssocID="{C6793093-406D-43EE-9DBB-79CE391EA435}" presName="rootText" presStyleLbl="node1" presStyleIdx="3" presStyleCnt="5" custScaleX="112019"/>
      <dgm:spPr/>
      <dgm:t>
        <a:bodyPr/>
        <a:lstStyle/>
        <a:p>
          <a:endParaRPr lang="ru-RU"/>
        </a:p>
      </dgm:t>
    </dgm:pt>
    <dgm:pt modelId="{2F868AE9-0BE7-4362-A435-80B3E4235B96}" type="pres">
      <dgm:prSet presAssocID="{C6793093-406D-43EE-9DBB-79CE391EA435}" presName="rootConnector" presStyleLbl="node1" presStyleIdx="3" presStyleCnt="5"/>
      <dgm:spPr/>
      <dgm:t>
        <a:bodyPr/>
        <a:lstStyle/>
        <a:p>
          <a:endParaRPr lang="ru-RU"/>
        </a:p>
      </dgm:t>
    </dgm:pt>
    <dgm:pt modelId="{3F6F482E-07C8-46A2-9309-EAFE136462BE}" type="pres">
      <dgm:prSet presAssocID="{C6793093-406D-43EE-9DBB-79CE391EA435}" presName="childShape" presStyleCnt="0"/>
      <dgm:spPr/>
    </dgm:pt>
    <dgm:pt modelId="{EA10D5D2-FC5C-4B9E-9E45-6E2D4634F783}" type="pres">
      <dgm:prSet presAssocID="{546E58D3-29EC-4289-ADB6-FCF52BBEDFA5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8386BC73-04DC-4B38-939D-E9092061B53C}" type="pres">
      <dgm:prSet presAssocID="{AF58DF6A-E1B4-490C-8384-3C567A204671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E14C-7450-4831-BBE7-5E43557A14C3}" type="pres">
      <dgm:prSet presAssocID="{701BE098-D748-43FC-BB65-814E871C1657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D16EF511-697F-4973-B8BF-5907E6CA3DE0}" type="pres">
      <dgm:prSet presAssocID="{53274195-C7F5-44A2-9E2C-A489CD35872E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89C72-8622-402D-B008-4B907E3DA213}" type="pres">
      <dgm:prSet presAssocID="{B9965EC5-6C78-475D-8148-5B4CDD69B51C}" presName="root" presStyleCnt="0"/>
      <dgm:spPr/>
    </dgm:pt>
    <dgm:pt modelId="{8DEB3223-F69A-4F49-A720-6689485A6AB2}" type="pres">
      <dgm:prSet presAssocID="{B9965EC5-6C78-475D-8148-5B4CDD69B51C}" presName="rootComposite" presStyleCnt="0"/>
      <dgm:spPr/>
    </dgm:pt>
    <dgm:pt modelId="{31050430-12FE-4962-830B-12D352E85F50}" type="pres">
      <dgm:prSet presAssocID="{B9965EC5-6C78-475D-8148-5B4CDD69B51C}" presName="rootText" presStyleLbl="node1" presStyleIdx="4" presStyleCnt="5"/>
      <dgm:spPr/>
      <dgm:t>
        <a:bodyPr/>
        <a:lstStyle/>
        <a:p>
          <a:endParaRPr lang="ru-RU"/>
        </a:p>
      </dgm:t>
    </dgm:pt>
    <dgm:pt modelId="{8BF897DC-C8CC-42D2-A792-9648B302F29E}" type="pres">
      <dgm:prSet presAssocID="{B9965EC5-6C78-475D-8148-5B4CDD69B51C}" presName="rootConnector" presStyleLbl="node1" presStyleIdx="4" presStyleCnt="5"/>
      <dgm:spPr/>
      <dgm:t>
        <a:bodyPr/>
        <a:lstStyle/>
        <a:p>
          <a:endParaRPr lang="ru-RU"/>
        </a:p>
      </dgm:t>
    </dgm:pt>
    <dgm:pt modelId="{C1F64297-2854-45F5-A91D-F3FBD6DF7D47}" type="pres">
      <dgm:prSet presAssocID="{B9965EC5-6C78-475D-8148-5B4CDD69B51C}" presName="childShape" presStyleCnt="0"/>
      <dgm:spPr/>
    </dgm:pt>
    <dgm:pt modelId="{DA6F6F0B-F0F6-4A46-93BF-4DB6AB6BE2F5}" type="pres">
      <dgm:prSet presAssocID="{1F16A5A0-DEE6-46AB-843F-44B80B779757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672D6047-27F1-41BF-9552-5341B7D63FD2}" type="pres">
      <dgm:prSet presAssocID="{2A7057C5-EC5C-4ADF-A9DC-6B84CBA899F6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CAA09-E185-4A79-956A-5FA73E6872B6}" type="pres">
      <dgm:prSet presAssocID="{B68BA285-31EE-4D57-8D1A-28264ACA638B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8E6B5D29-7B9D-4A59-B41B-B0227AF7ACA7}" type="pres">
      <dgm:prSet presAssocID="{87B5DED4-38CC-4519-8202-729D1F8EA777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729198-C108-4A80-A1C0-34A00FBAFEDC}" type="presOf" srcId="{B136D448-E033-4956-9F96-F0D670374EBA}" destId="{7037CBA4-9EFE-471D-84EF-596578256C70}" srcOrd="0" destOrd="0" presId="urn:microsoft.com/office/officeart/2005/8/layout/hierarchy3"/>
    <dgm:cxn modelId="{509C88AD-3CA0-4BB2-9031-77C94F6D655E}" type="presOf" srcId="{05122723-956A-4ABC-827F-7176EC88F08C}" destId="{3C72A318-2B26-4A49-90C0-7581387C3674}" srcOrd="0" destOrd="0" presId="urn:microsoft.com/office/officeart/2005/8/layout/hierarchy3"/>
    <dgm:cxn modelId="{E7BAE219-0C2C-41BF-A3A0-5D6F19FEB2A5}" srcId="{90F3FAD1-DC9F-4DCD-80BC-E498E205D7AA}" destId="{69809F57-26D8-446E-85A7-6C1B6A0004F3}" srcOrd="1" destOrd="0" parTransId="{76CCF6D4-205C-4D1C-8128-B699F3638235}" sibTransId="{9654C009-A53D-4EE4-9BE8-759B8207642C}"/>
    <dgm:cxn modelId="{F348D345-9A1C-44B6-8DA6-20811DF84D73}" type="presOf" srcId="{DCE169BB-0D51-46F0-8A9A-559339D0D4C8}" destId="{096F719C-DD8D-409E-8E77-2B0C48577EE7}" srcOrd="0" destOrd="0" presId="urn:microsoft.com/office/officeart/2005/8/layout/hierarchy3"/>
    <dgm:cxn modelId="{1942190C-FF2B-43A4-AEE9-4577399CB71F}" type="presOf" srcId="{701BE098-D748-43FC-BB65-814E871C1657}" destId="{A7E8E14C-7450-4831-BBE7-5E43557A14C3}" srcOrd="0" destOrd="0" presId="urn:microsoft.com/office/officeart/2005/8/layout/hierarchy3"/>
    <dgm:cxn modelId="{7FE3BD0D-5361-4730-9E57-614659F3D6B0}" type="presOf" srcId="{2A7057C5-EC5C-4ADF-A9DC-6B84CBA899F6}" destId="{672D6047-27F1-41BF-9552-5341B7D63FD2}" srcOrd="0" destOrd="0" presId="urn:microsoft.com/office/officeart/2005/8/layout/hierarchy3"/>
    <dgm:cxn modelId="{7D9CA96E-9100-4581-8A62-636DA6E3DBE5}" srcId="{C6793093-406D-43EE-9DBB-79CE391EA435}" destId="{AF58DF6A-E1B4-490C-8384-3C567A204671}" srcOrd="0" destOrd="0" parTransId="{546E58D3-29EC-4289-ADB6-FCF52BBEDFA5}" sibTransId="{648A79FA-390C-4808-898D-783F9296C107}"/>
    <dgm:cxn modelId="{7A718EC1-C446-46F7-9033-F02D59789339}" srcId="{D3C035EF-CEAF-44DB-A176-CA3F741F86B4}" destId="{0D1F6839-2C44-40D2-93A2-8F24191AA4E1}" srcOrd="1" destOrd="0" parTransId="{05122723-956A-4ABC-827F-7176EC88F08C}" sibTransId="{61AEC7C5-B73D-44C3-95EA-ED184FB1DD72}"/>
    <dgm:cxn modelId="{6B63F98D-54F3-4506-91DE-5F04A0C92ED3}" type="presOf" srcId="{0E74BCCB-D75F-44C0-A0A7-9CB48E443A34}" destId="{9D5A3C17-408C-49A2-A959-06A76B8C7A91}" srcOrd="0" destOrd="0" presId="urn:microsoft.com/office/officeart/2005/8/layout/hierarchy3"/>
    <dgm:cxn modelId="{B5116210-09EA-40AE-A0CA-878DD6ECC80F}" type="presOf" srcId="{546E58D3-29EC-4289-ADB6-FCF52BBEDFA5}" destId="{EA10D5D2-FC5C-4B9E-9E45-6E2D4634F783}" srcOrd="0" destOrd="0" presId="urn:microsoft.com/office/officeart/2005/8/layout/hierarchy3"/>
    <dgm:cxn modelId="{7B21F79B-5157-419C-8BEA-8DC4A59AB66A}" type="presOf" srcId="{C6793093-406D-43EE-9DBB-79CE391EA435}" destId="{2F868AE9-0BE7-4362-A435-80B3E4235B96}" srcOrd="1" destOrd="0" presId="urn:microsoft.com/office/officeart/2005/8/layout/hierarchy3"/>
    <dgm:cxn modelId="{47F162B7-D7E0-4E35-ACE3-9C3527C5DDDE}" type="presOf" srcId="{D3C035EF-CEAF-44DB-A176-CA3F741F86B4}" destId="{36F9DFAF-04C3-446F-8079-A398E1055317}" srcOrd="0" destOrd="0" presId="urn:microsoft.com/office/officeart/2005/8/layout/hierarchy3"/>
    <dgm:cxn modelId="{E3027D63-D30B-4AF7-A242-B22004C0E8F8}" type="presOf" srcId="{C6793093-406D-43EE-9DBB-79CE391EA435}" destId="{7B79DE64-4033-412D-AB9A-3CB46FF94B1F}" srcOrd="0" destOrd="0" presId="urn:microsoft.com/office/officeart/2005/8/layout/hierarchy3"/>
    <dgm:cxn modelId="{D7D2AE58-6A0E-43A8-A078-96D29672B801}" type="presOf" srcId="{ECA47B03-1A46-40BC-9724-C0B73D239217}" destId="{81604539-2720-4023-8701-E2FB9CBAE632}" srcOrd="0" destOrd="0" presId="urn:microsoft.com/office/officeart/2005/8/layout/hierarchy3"/>
    <dgm:cxn modelId="{DBC0CCD5-D6C2-4F4B-B4D1-B3AF9AC082D5}" type="presOf" srcId="{69809F57-26D8-446E-85A7-6C1B6A0004F3}" destId="{30F31C68-A76C-4251-83D6-135D0CDFE515}" srcOrd="0" destOrd="0" presId="urn:microsoft.com/office/officeart/2005/8/layout/hierarchy3"/>
    <dgm:cxn modelId="{25D9E57B-5ACC-4BB8-84BD-9B3A2400E58C}" srcId="{74BEA600-EE49-4413-8193-5CADA48E7297}" destId="{A379E875-1358-41C9-9977-674BB0EE51EE}" srcOrd="1" destOrd="0" parTransId="{ECA47B03-1A46-40BC-9724-C0B73D239217}" sibTransId="{12899A54-C17D-41DE-AADB-D4E8271BC525}"/>
    <dgm:cxn modelId="{C1E11B26-BA36-45B4-93F0-38317A40A5E6}" srcId="{A9B81A48-A896-4AFF-9BD1-F66D2E5136E9}" destId="{D3C035EF-CEAF-44DB-A176-CA3F741F86B4}" srcOrd="2" destOrd="0" parTransId="{70726D02-42C0-4AF3-A099-CBB4F8168D5C}" sibTransId="{691AAF26-EE6C-4DC3-B9D4-BB3B75323DE5}"/>
    <dgm:cxn modelId="{ED02E00D-1A09-448B-9BA3-25B724D78B3B}" type="presOf" srcId="{90F3FAD1-DC9F-4DCD-80BC-E498E205D7AA}" destId="{F63B32A7-5458-4DF0-8982-CFDC65032168}" srcOrd="1" destOrd="0" presId="urn:microsoft.com/office/officeart/2005/8/layout/hierarchy3"/>
    <dgm:cxn modelId="{01719D48-626C-4BDE-8929-46CD29CFB8AE}" srcId="{D3C035EF-CEAF-44DB-A176-CA3F741F86B4}" destId="{DCE169BB-0D51-46F0-8A9A-559339D0D4C8}" srcOrd="0" destOrd="0" parTransId="{B136D448-E033-4956-9F96-F0D670374EBA}" sibTransId="{5B0BC8C0-AECD-4CE8-82FC-44B5670A1612}"/>
    <dgm:cxn modelId="{E1DCA759-D0DB-46D8-889C-4CFE9EDDF520}" type="presOf" srcId="{1F16A5A0-DEE6-46AB-843F-44B80B779757}" destId="{DA6F6F0B-F0F6-4A46-93BF-4DB6AB6BE2F5}" srcOrd="0" destOrd="0" presId="urn:microsoft.com/office/officeart/2005/8/layout/hierarchy3"/>
    <dgm:cxn modelId="{79515056-03F5-4D23-87BF-725049067451}" srcId="{A9B81A48-A896-4AFF-9BD1-F66D2E5136E9}" destId="{B9965EC5-6C78-475D-8148-5B4CDD69B51C}" srcOrd="4" destOrd="0" parTransId="{21BC52AA-9A8A-4A3C-890A-85848197E43A}" sibTransId="{E9D271A3-74E1-47D9-8274-1BFF079176D3}"/>
    <dgm:cxn modelId="{D029E67B-1BA8-43FC-BB32-1C570B49D26E}" type="presOf" srcId="{D3C035EF-CEAF-44DB-A176-CA3F741F86B4}" destId="{CBE63461-C000-4ED7-8FB9-F768843FF576}" srcOrd="1" destOrd="0" presId="urn:microsoft.com/office/officeart/2005/8/layout/hierarchy3"/>
    <dgm:cxn modelId="{A42FF8D9-DE86-4353-BC1F-C56169C932B1}" srcId="{B9965EC5-6C78-475D-8148-5B4CDD69B51C}" destId="{87B5DED4-38CC-4519-8202-729D1F8EA777}" srcOrd="1" destOrd="0" parTransId="{B68BA285-31EE-4D57-8D1A-28264ACA638B}" sibTransId="{80862127-85A2-47F5-98EB-4EA07D61DE3B}"/>
    <dgm:cxn modelId="{4A3911A8-DCAB-40E5-8E21-1E45B02B0BA8}" srcId="{A9B81A48-A896-4AFF-9BD1-F66D2E5136E9}" destId="{74BEA600-EE49-4413-8193-5CADA48E7297}" srcOrd="0" destOrd="0" parTransId="{C20C070D-B9FB-4085-AE53-F7B9A905193F}" sibTransId="{D10CA30A-093D-4207-97C1-DD4BEA859F97}"/>
    <dgm:cxn modelId="{0BBE7EB4-7549-40D9-BEA7-19A7F3934B58}" type="presOf" srcId="{53274195-C7F5-44A2-9E2C-A489CD35872E}" destId="{D16EF511-697F-4973-B8BF-5907E6CA3DE0}" srcOrd="0" destOrd="0" presId="urn:microsoft.com/office/officeart/2005/8/layout/hierarchy3"/>
    <dgm:cxn modelId="{7B69B110-B288-413E-9844-8987403DA9B5}" type="presOf" srcId="{4ABDF1F4-1E5D-499C-BDD2-64DE4E82C9FC}" destId="{A0182E75-BB4F-45F1-AF7B-A60D92FB4AB2}" srcOrd="0" destOrd="0" presId="urn:microsoft.com/office/officeart/2005/8/layout/hierarchy3"/>
    <dgm:cxn modelId="{A78D83D8-C416-4D8C-85FB-DC48AEEFABB5}" type="presOf" srcId="{3E2763FD-6423-40CC-9EC9-58C284D502A5}" destId="{16A2B841-9F30-4F9A-8618-47E6ED22FD63}" srcOrd="0" destOrd="0" presId="urn:microsoft.com/office/officeart/2005/8/layout/hierarchy3"/>
    <dgm:cxn modelId="{63290F02-87AC-4521-87A0-19101EFA8ED6}" srcId="{74BEA600-EE49-4413-8193-5CADA48E7297}" destId="{4ABDF1F4-1E5D-499C-BDD2-64DE4E82C9FC}" srcOrd="0" destOrd="0" parTransId="{DF5A68E7-1180-46F7-971F-D0380583BB91}" sibTransId="{DE41A05C-94A6-435A-B5B3-0DF4D667EC69}"/>
    <dgm:cxn modelId="{94BEA5F6-726E-4F13-81DE-93A8C3DB286C}" type="presOf" srcId="{AF58DF6A-E1B4-490C-8384-3C567A204671}" destId="{8386BC73-04DC-4B38-939D-E9092061B53C}" srcOrd="0" destOrd="0" presId="urn:microsoft.com/office/officeart/2005/8/layout/hierarchy3"/>
    <dgm:cxn modelId="{857C167B-B641-488C-9CFD-C63BDCDEC2FB}" srcId="{B9965EC5-6C78-475D-8148-5B4CDD69B51C}" destId="{2A7057C5-EC5C-4ADF-A9DC-6B84CBA899F6}" srcOrd="0" destOrd="0" parTransId="{1F16A5A0-DEE6-46AB-843F-44B80B779757}" sibTransId="{808923DE-DAC8-4603-9887-ABEC96A2C4D3}"/>
    <dgm:cxn modelId="{5A54C124-E620-4870-92E8-89DC385C3995}" type="presOf" srcId="{DF5A68E7-1180-46F7-971F-D0380583BB91}" destId="{D013E7EC-AED1-4D16-B4D1-FB77D4077C9E}" srcOrd="0" destOrd="0" presId="urn:microsoft.com/office/officeart/2005/8/layout/hierarchy3"/>
    <dgm:cxn modelId="{53F35467-A0F8-4F5E-8BC0-F11518615F74}" type="presOf" srcId="{A9B81A48-A896-4AFF-9BD1-F66D2E5136E9}" destId="{884145AA-4BA6-43EE-B01B-C64AE2E0E95C}" srcOrd="0" destOrd="0" presId="urn:microsoft.com/office/officeart/2005/8/layout/hierarchy3"/>
    <dgm:cxn modelId="{B5DA394D-3AF2-4836-BC44-9408FF8F2986}" type="presOf" srcId="{B9965EC5-6C78-475D-8148-5B4CDD69B51C}" destId="{31050430-12FE-4962-830B-12D352E85F50}" srcOrd="0" destOrd="0" presId="urn:microsoft.com/office/officeart/2005/8/layout/hierarchy3"/>
    <dgm:cxn modelId="{E26A3DF6-40FD-43D1-B9FC-D821A2A1DAEA}" type="presOf" srcId="{74BEA600-EE49-4413-8193-5CADA48E7297}" destId="{9B04F1AC-50B2-4F70-9F0F-3F45A2D76AAF}" srcOrd="1" destOrd="0" presId="urn:microsoft.com/office/officeart/2005/8/layout/hierarchy3"/>
    <dgm:cxn modelId="{ECC9560C-7C79-4D76-9DCB-85296764F9D6}" type="presOf" srcId="{76CCF6D4-205C-4D1C-8128-B699F3638235}" destId="{4926C873-5596-4675-92B0-CBB3F9B4A14D}" srcOrd="0" destOrd="0" presId="urn:microsoft.com/office/officeart/2005/8/layout/hierarchy3"/>
    <dgm:cxn modelId="{AA4E2D02-D5A4-4C49-BCF5-678EBFD8BCA3}" type="presOf" srcId="{B9965EC5-6C78-475D-8148-5B4CDD69B51C}" destId="{8BF897DC-C8CC-42D2-A792-9648B302F29E}" srcOrd="1" destOrd="0" presId="urn:microsoft.com/office/officeart/2005/8/layout/hierarchy3"/>
    <dgm:cxn modelId="{87102E7E-1325-4098-8417-292C1D450063}" type="presOf" srcId="{74BEA600-EE49-4413-8193-5CADA48E7297}" destId="{1CD2B3DC-E7CB-4F63-8655-A7945EFC98A0}" srcOrd="0" destOrd="0" presId="urn:microsoft.com/office/officeart/2005/8/layout/hierarchy3"/>
    <dgm:cxn modelId="{5F5B3DA2-7AED-43E1-BEBD-D116AF1E8B18}" type="presOf" srcId="{A379E875-1358-41C9-9977-674BB0EE51EE}" destId="{525A37D7-CFBB-4370-91A5-CD7DA18FB98F}" srcOrd="0" destOrd="0" presId="urn:microsoft.com/office/officeart/2005/8/layout/hierarchy3"/>
    <dgm:cxn modelId="{A7D9DFF5-5FAD-43B4-A68A-B93E8BE4D343}" srcId="{90F3FAD1-DC9F-4DCD-80BC-E498E205D7AA}" destId="{0E74BCCB-D75F-44C0-A0A7-9CB48E443A34}" srcOrd="0" destOrd="0" parTransId="{3E2763FD-6423-40CC-9EC9-58C284D502A5}" sibTransId="{B231CA39-A1FB-402A-8A4C-E2307F20E0F9}"/>
    <dgm:cxn modelId="{613BE3C3-5806-4BB6-8ADF-8EC1DBF7A629}" type="presOf" srcId="{87B5DED4-38CC-4519-8202-729D1F8EA777}" destId="{8E6B5D29-7B9D-4A59-B41B-B0227AF7ACA7}" srcOrd="0" destOrd="0" presId="urn:microsoft.com/office/officeart/2005/8/layout/hierarchy3"/>
    <dgm:cxn modelId="{7CF5FC89-D5E1-4FA4-BDF3-582BEFB293E1}" type="presOf" srcId="{0D1F6839-2C44-40D2-93A2-8F24191AA4E1}" destId="{41B98E6F-6C80-4D14-A0B3-4C31273B3753}" srcOrd="0" destOrd="0" presId="urn:microsoft.com/office/officeart/2005/8/layout/hierarchy3"/>
    <dgm:cxn modelId="{7E076496-665A-482A-9E2E-E7B28A9EF4C4}" srcId="{A9B81A48-A896-4AFF-9BD1-F66D2E5136E9}" destId="{90F3FAD1-DC9F-4DCD-80BC-E498E205D7AA}" srcOrd="1" destOrd="0" parTransId="{A2919837-0AF3-4D8C-99EC-3B67823B9AAF}" sibTransId="{66756E95-FE16-4276-8BA4-2F147CA62CBA}"/>
    <dgm:cxn modelId="{410406BE-298A-435E-814D-87560E629FE7}" type="presOf" srcId="{B68BA285-31EE-4D57-8D1A-28264ACA638B}" destId="{146CAA09-E185-4A79-956A-5FA73E6872B6}" srcOrd="0" destOrd="0" presId="urn:microsoft.com/office/officeart/2005/8/layout/hierarchy3"/>
    <dgm:cxn modelId="{0256E0B6-A889-48DA-8F6D-EC6C274A44CC}" type="presOf" srcId="{90F3FAD1-DC9F-4DCD-80BC-E498E205D7AA}" destId="{D550F419-22F4-4430-B6AE-F8F445E15A08}" srcOrd="0" destOrd="0" presId="urn:microsoft.com/office/officeart/2005/8/layout/hierarchy3"/>
    <dgm:cxn modelId="{082AAA99-0E4E-4C69-916E-90023379DF2D}" srcId="{C6793093-406D-43EE-9DBB-79CE391EA435}" destId="{53274195-C7F5-44A2-9E2C-A489CD35872E}" srcOrd="1" destOrd="0" parTransId="{701BE098-D748-43FC-BB65-814E871C1657}" sibTransId="{53187592-A19A-4012-9663-757C9D98C501}"/>
    <dgm:cxn modelId="{458B6E5D-8BC4-4C86-902D-156EB6A780A1}" srcId="{A9B81A48-A896-4AFF-9BD1-F66D2E5136E9}" destId="{C6793093-406D-43EE-9DBB-79CE391EA435}" srcOrd="3" destOrd="0" parTransId="{3E495456-8962-4A4A-9148-0AFB3BCCCE34}" sibTransId="{A29C7158-3B4D-4FE2-9E9F-8146143FBCCA}"/>
    <dgm:cxn modelId="{1EF65B64-9232-4D60-89C1-8D430185635A}" type="presParOf" srcId="{884145AA-4BA6-43EE-B01B-C64AE2E0E95C}" destId="{9ACFFA40-DC37-495B-8B01-D3C1B511E2FF}" srcOrd="0" destOrd="0" presId="urn:microsoft.com/office/officeart/2005/8/layout/hierarchy3"/>
    <dgm:cxn modelId="{2D8E6653-443D-4668-B6CE-D93CCC3D06E9}" type="presParOf" srcId="{9ACFFA40-DC37-495B-8B01-D3C1B511E2FF}" destId="{C36E4C3B-30EB-4F48-A9DD-EA2340490938}" srcOrd="0" destOrd="0" presId="urn:microsoft.com/office/officeart/2005/8/layout/hierarchy3"/>
    <dgm:cxn modelId="{BCFC0C67-7791-49FC-B875-D11560B63C39}" type="presParOf" srcId="{C36E4C3B-30EB-4F48-A9DD-EA2340490938}" destId="{1CD2B3DC-E7CB-4F63-8655-A7945EFC98A0}" srcOrd="0" destOrd="0" presId="urn:microsoft.com/office/officeart/2005/8/layout/hierarchy3"/>
    <dgm:cxn modelId="{06A69AD9-C5B3-4B1E-AEA2-9E6B6663AE8F}" type="presParOf" srcId="{C36E4C3B-30EB-4F48-A9DD-EA2340490938}" destId="{9B04F1AC-50B2-4F70-9F0F-3F45A2D76AAF}" srcOrd="1" destOrd="0" presId="urn:microsoft.com/office/officeart/2005/8/layout/hierarchy3"/>
    <dgm:cxn modelId="{CEFBF0E1-413F-41C1-93B7-47DE140FA419}" type="presParOf" srcId="{9ACFFA40-DC37-495B-8B01-D3C1B511E2FF}" destId="{AB08C678-7BD7-4257-86D2-6751E7FC9B23}" srcOrd="1" destOrd="0" presId="urn:microsoft.com/office/officeart/2005/8/layout/hierarchy3"/>
    <dgm:cxn modelId="{7C91984F-0F5F-4198-9747-4239C705A435}" type="presParOf" srcId="{AB08C678-7BD7-4257-86D2-6751E7FC9B23}" destId="{D013E7EC-AED1-4D16-B4D1-FB77D4077C9E}" srcOrd="0" destOrd="0" presId="urn:microsoft.com/office/officeart/2005/8/layout/hierarchy3"/>
    <dgm:cxn modelId="{D4B6AFE5-81B0-4639-9834-80803A206898}" type="presParOf" srcId="{AB08C678-7BD7-4257-86D2-6751E7FC9B23}" destId="{A0182E75-BB4F-45F1-AF7B-A60D92FB4AB2}" srcOrd="1" destOrd="0" presId="urn:microsoft.com/office/officeart/2005/8/layout/hierarchy3"/>
    <dgm:cxn modelId="{FEA8E2F0-724C-483F-96BF-F3989616E2A9}" type="presParOf" srcId="{AB08C678-7BD7-4257-86D2-6751E7FC9B23}" destId="{81604539-2720-4023-8701-E2FB9CBAE632}" srcOrd="2" destOrd="0" presId="urn:microsoft.com/office/officeart/2005/8/layout/hierarchy3"/>
    <dgm:cxn modelId="{38FEDB95-4DEA-4B51-B565-7D8AE6CDDE2D}" type="presParOf" srcId="{AB08C678-7BD7-4257-86D2-6751E7FC9B23}" destId="{525A37D7-CFBB-4370-91A5-CD7DA18FB98F}" srcOrd="3" destOrd="0" presId="urn:microsoft.com/office/officeart/2005/8/layout/hierarchy3"/>
    <dgm:cxn modelId="{479C1514-423B-4124-95E7-228BAB876F4F}" type="presParOf" srcId="{884145AA-4BA6-43EE-B01B-C64AE2E0E95C}" destId="{275BA10F-17E1-408E-995E-CA3B9246B6E9}" srcOrd="1" destOrd="0" presId="urn:microsoft.com/office/officeart/2005/8/layout/hierarchy3"/>
    <dgm:cxn modelId="{B1BB7A47-DDAA-470C-9B62-962BB78A3837}" type="presParOf" srcId="{275BA10F-17E1-408E-995E-CA3B9246B6E9}" destId="{E9913BB5-A20D-4852-B8EF-A0C8B99DDF8E}" srcOrd="0" destOrd="0" presId="urn:microsoft.com/office/officeart/2005/8/layout/hierarchy3"/>
    <dgm:cxn modelId="{34D3B7F7-343D-4A41-BDF8-7B0EACE82FF9}" type="presParOf" srcId="{E9913BB5-A20D-4852-B8EF-A0C8B99DDF8E}" destId="{D550F419-22F4-4430-B6AE-F8F445E15A08}" srcOrd="0" destOrd="0" presId="urn:microsoft.com/office/officeart/2005/8/layout/hierarchy3"/>
    <dgm:cxn modelId="{9EB5FA0A-C6E1-4C92-B0B6-45C40F9A2B52}" type="presParOf" srcId="{E9913BB5-A20D-4852-B8EF-A0C8B99DDF8E}" destId="{F63B32A7-5458-4DF0-8982-CFDC65032168}" srcOrd="1" destOrd="0" presId="urn:microsoft.com/office/officeart/2005/8/layout/hierarchy3"/>
    <dgm:cxn modelId="{F788AF5B-44DB-49F5-B5FC-A1677F966889}" type="presParOf" srcId="{275BA10F-17E1-408E-995E-CA3B9246B6E9}" destId="{26291CC6-BE02-4B33-801B-DA706C55E7D2}" srcOrd="1" destOrd="0" presId="urn:microsoft.com/office/officeart/2005/8/layout/hierarchy3"/>
    <dgm:cxn modelId="{317E2923-A959-4D52-9967-E9A3C61EA48B}" type="presParOf" srcId="{26291CC6-BE02-4B33-801B-DA706C55E7D2}" destId="{16A2B841-9F30-4F9A-8618-47E6ED22FD63}" srcOrd="0" destOrd="0" presId="urn:microsoft.com/office/officeart/2005/8/layout/hierarchy3"/>
    <dgm:cxn modelId="{E0D3085A-29F5-4348-97CD-96A098FF9CFE}" type="presParOf" srcId="{26291CC6-BE02-4B33-801B-DA706C55E7D2}" destId="{9D5A3C17-408C-49A2-A959-06A76B8C7A91}" srcOrd="1" destOrd="0" presId="urn:microsoft.com/office/officeart/2005/8/layout/hierarchy3"/>
    <dgm:cxn modelId="{C550085C-C5E0-4B36-A4BF-498BD645CEB6}" type="presParOf" srcId="{26291CC6-BE02-4B33-801B-DA706C55E7D2}" destId="{4926C873-5596-4675-92B0-CBB3F9B4A14D}" srcOrd="2" destOrd="0" presId="urn:microsoft.com/office/officeart/2005/8/layout/hierarchy3"/>
    <dgm:cxn modelId="{16BF78ED-3F83-4CA1-9E15-C84BFA00C8CB}" type="presParOf" srcId="{26291CC6-BE02-4B33-801B-DA706C55E7D2}" destId="{30F31C68-A76C-4251-83D6-135D0CDFE515}" srcOrd="3" destOrd="0" presId="urn:microsoft.com/office/officeart/2005/8/layout/hierarchy3"/>
    <dgm:cxn modelId="{ADE3BE64-510D-4177-A20B-B8B992B9A1BA}" type="presParOf" srcId="{884145AA-4BA6-43EE-B01B-C64AE2E0E95C}" destId="{89E7867C-A918-4C1F-8BC4-2AD0F61E8690}" srcOrd="2" destOrd="0" presId="urn:microsoft.com/office/officeart/2005/8/layout/hierarchy3"/>
    <dgm:cxn modelId="{061B229F-65CF-4A8D-8E6D-9E669BC41384}" type="presParOf" srcId="{89E7867C-A918-4C1F-8BC4-2AD0F61E8690}" destId="{33A61022-1199-476D-8784-597762A05635}" srcOrd="0" destOrd="0" presId="urn:microsoft.com/office/officeart/2005/8/layout/hierarchy3"/>
    <dgm:cxn modelId="{FE236899-CE9D-48AA-B56A-3E0BB6B0249C}" type="presParOf" srcId="{33A61022-1199-476D-8784-597762A05635}" destId="{36F9DFAF-04C3-446F-8079-A398E1055317}" srcOrd="0" destOrd="0" presId="urn:microsoft.com/office/officeart/2005/8/layout/hierarchy3"/>
    <dgm:cxn modelId="{843C5C7F-588C-4CC7-BC15-6C045B8D760D}" type="presParOf" srcId="{33A61022-1199-476D-8784-597762A05635}" destId="{CBE63461-C000-4ED7-8FB9-F768843FF576}" srcOrd="1" destOrd="0" presId="urn:microsoft.com/office/officeart/2005/8/layout/hierarchy3"/>
    <dgm:cxn modelId="{9F39CA60-0454-4DCB-B509-932273D3062D}" type="presParOf" srcId="{89E7867C-A918-4C1F-8BC4-2AD0F61E8690}" destId="{78615D9A-0534-40B7-8394-7EE612A7F683}" srcOrd="1" destOrd="0" presId="urn:microsoft.com/office/officeart/2005/8/layout/hierarchy3"/>
    <dgm:cxn modelId="{29D01A66-7226-4110-88B9-F6CA798A1DE0}" type="presParOf" srcId="{78615D9A-0534-40B7-8394-7EE612A7F683}" destId="{7037CBA4-9EFE-471D-84EF-596578256C70}" srcOrd="0" destOrd="0" presId="urn:microsoft.com/office/officeart/2005/8/layout/hierarchy3"/>
    <dgm:cxn modelId="{4A71888D-A162-482A-8A78-B2F7EB77D5C5}" type="presParOf" srcId="{78615D9A-0534-40B7-8394-7EE612A7F683}" destId="{096F719C-DD8D-409E-8E77-2B0C48577EE7}" srcOrd="1" destOrd="0" presId="urn:microsoft.com/office/officeart/2005/8/layout/hierarchy3"/>
    <dgm:cxn modelId="{361297AC-377D-416C-919D-F9C9A3C53489}" type="presParOf" srcId="{78615D9A-0534-40B7-8394-7EE612A7F683}" destId="{3C72A318-2B26-4A49-90C0-7581387C3674}" srcOrd="2" destOrd="0" presId="urn:microsoft.com/office/officeart/2005/8/layout/hierarchy3"/>
    <dgm:cxn modelId="{C605B24B-A04D-44C4-9A6F-C399CA9C2336}" type="presParOf" srcId="{78615D9A-0534-40B7-8394-7EE612A7F683}" destId="{41B98E6F-6C80-4D14-A0B3-4C31273B3753}" srcOrd="3" destOrd="0" presId="urn:microsoft.com/office/officeart/2005/8/layout/hierarchy3"/>
    <dgm:cxn modelId="{F171E5E6-4A02-490E-9FFA-919AB1F8B3DB}" type="presParOf" srcId="{884145AA-4BA6-43EE-B01B-C64AE2E0E95C}" destId="{69BD84FD-4DC2-4A1D-B9C9-6989F60700AE}" srcOrd="3" destOrd="0" presId="urn:microsoft.com/office/officeart/2005/8/layout/hierarchy3"/>
    <dgm:cxn modelId="{952E67A9-AC73-41AF-9432-2BB6B4B21F01}" type="presParOf" srcId="{69BD84FD-4DC2-4A1D-B9C9-6989F60700AE}" destId="{6E1011BF-D2C1-4349-B05E-E4B128598FD1}" srcOrd="0" destOrd="0" presId="urn:microsoft.com/office/officeart/2005/8/layout/hierarchy3"/>
    <dgm:cxn modelId="{3046D22C-81E7-4AB3-90CC-826127BE46F5}" type="presParOf" srcId="{6E1011BF-D2C1-4349-B05E-E4B128598FD1}" destId="{7B79DE64-4033-412D-AB9A-3CB46FF94B1F}" srcOrd="0" destOrd="0" presId="urn:microsoft.com/office/officeart/2005/8/layout/hierarchy3"/>
    <dgm:cxn modelId="{8B8BF2FB-C121-4550-A462-5184594F296A}" type="presParOf" srcId="{6E1011BF-D2C1-4349-B05E-E4B128598FD1}" destId="{2F868AE9-0BE7-4362-A435-80B3E4235B96}" srcOrd="1" destOrd="0" presId="urn:microsoft.com/office/officeart/2005/8/layout/hierarchy3"/>
    <dgm:cxn modelId="{549C9DF9-5525-4DF0-AE36-337DBF7CBC8B}" type="presParOf" srcId="{69BD84FD-4DC2-4A1D-B9C9-6989F60700AE}" destId="{3F6F482E-07C8-46A2-9309-EAFE136462BE}" srcOrd="1" destOrd="0" presId="urn:microsoft.com/office/officeart/2005/8/layout/hierarchy3"/>
    <dgm:cxn modelId="{AD93D981-2832-41CB-BEEF-028390CFBF2D}" type="presParOf" srcId="{3F6F482E-07C8-46A2-9309-EAFE136462BE}" destId="{EA10D5D2-FC5C-4B9E-9E45-6E2D4634F783}" srcOrd="0" destOrd="0" presId="urn:microsoft.com/office/officeart/2005/8/layout/hierarchy3"/>
    <dgm:cxn modelId="{95582619-CEF6-44CA-AC20-4EB01E1BEAE3}" type="presParOf" srcId="{3F6F482E-07C8-46A2-9309-EAFE136462BE}" destId="{8386BC73-04DC-4B38-939D-E9092061B53C}" srcOrd="1" destOrd="0" presId="urn:microsoft.com/office/officeart/2005/8/layout/hierarchy3"/>
    <dgm:cxn modelId="{15359716-A127-4C97-BD35-9C885A564061}" type="presParOf" srcId="{3F6F482E-07C8-46A2-9309-EAFE136462BE}" destId="{A7E8E14C-7450-4831-BBE7-5E43557A14C3}" srcOrd="2" destOrd="0" presId="urn:microsoft.com/office/officeart/2005/8/layout/hierarchy3"/>
    <dgm:cxn modelId="{5C9C8B7D-E785-4FE7-AF3E-D8A939A7AE84}" type="presParOf" srcId="{3F6F482E-07C8-46A2-9309-EAFE136462BE}" destId="{D16EF511-697F-4973-B8BF-5907E6CA3DE0}" srcOrd="3" destOrd="0" presId="urn:microsoft.com/office/officeart/2005/8/layout/hierarchy3"/>
    <dgm:cxn modelId="{893E8F75-094B-4D7A-A05C-5F391717991D}" type="presParOf" srcId="{884145AA-4BA6-43EE-B01B-C64AE2E0E95C}" destId="{35489C72-8622-402D-B008-4B907E3DA213}" srcOrd="4" destOrd="0" presId="urn:microsoft.com/office/officeart/2005/8/layout/hierarchy3"/>
    <dgm:cxn modelId="{99EAA126-261C-4B77-9998-855CABE7CA30}" type="presParOf" srcId="{35489C72-8622-402D-B008-4B907E3DA213}" destId="{8DEB3223-F69A-4F49-A720-6689485A6AB2}" srcOrd="0" destOrd="0" presId="urn:microsoft.com/office/officeart/2005/8/layout/hierarchy3"/>
    <dgm:cxn modelId="{54F770BD-B168-47C8-B8E2-540992F69D96}" type="presParOf" srcId="{8DEB3223-F69A-4F49-A720-6689485A6AB2}" destId="{31050430-12FE-4962-830B-12D352E85F50}" srcOrd="0" destOrd="0" presId="urn:microsoft.com/office/officeart/2005/8/layout/hierarchy3"/>
    <dgm:cxn modelId="{D4FF345D-953E-48E9-A79D-0EBB26CFE53D}" type="presParOf" srcId="{8DEB3223-F69A-4F49-A720-6689485A6AB2}" destId="{8BF897DC-C8CC-42D2-A792-9648B302F29E}" srcOrd="1" destOrd="0" presId="urn:microsoft.com/office/officeart/2005/8/layout/hierarchy3"/>
    <dgm:cxn modelId="{89D3DCBE-1068-4DDD-93AD-C401DC0C74F0}" type="presParOf" srcId="{35489C72-8622-402D-B008-4B907E3DA213}" destId="{C1F64297-2854-45F5-A91D-F3FBD6DF7D47}" srcOrd="1" destOrd="0" presId="urn:microsoft.com/office/officeart/2005/8/layout/hierarchy3"/>
    <dgm:cxn modelId="{C0E0DD13-FFE5-4A84-8E77-6E1ED7E9F206}" type="presParOf" srcId="{C1F64297-2854-45F5-A91D-F3FBD6DF7D47}" destId="{DA6F6F0B-F0F6-4A46-93BF-4DB6AB6BE2F5}" srcOrd="0" destOrd="0" presId="urn:microsoft.com/office/officeart/2005/8/layout/hierarchy3"/>
    <dgm:cxn modelId="{476B8969-FE35-4132-B491-7B5224E21337}" type="presParOf" srcId="{C1F64297-2854-45F5-A91D-F3FBD6DF7D47}" destId="{672D6047-27F1-41BF-9552-5341B7D63FD2}" srcOrd="1" destOrd="0" presId="urn:microsoft.com/office/officeart/2005/8/layout/hierarchy3"/>
    <dgm:cxn modelId="{FB738E90-2FBA-4211-9A6C-DCF8F1CA504E}" type="presParOf" srcId="{C1F64297-2854-45F5-A91D-F3FBD6DF7D47}" destId="{146CAA09-E185-4A79-956A-5FA73E6872B6}" srcOrd="2" destOrd="0" presId="urn:microsoft.com/office/officeart/2005/8/layout/hierarchy3"/>
    <dgm:cxn modelId="{CC4889F7-361B-4271-8B60-E73E65FFE942}" type="presParOf" srcId="{C1F64297-2854-45F5-A91D-F3FBD6DF7D47}" destId="{8E6B5D29-7B9D-4A59-B41B-B0227AF7AC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7971B9-3962-4114-B528-1705D317A569}" type="doc">
      <dgm:prSet loTypeId="urn:microsoft.com/office/officeart/2008/layout/HalfCircleOrganizationChart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14466C-C19B-4828-BAB6-574793955F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ошибки 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C06A5-6958-450E-AD51-FD59275D3260}" type="parTrans" cxnId="{2E1BDE07-DF3E-4611-998A-1483841029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D7067-B6BB-495E-BCEA-DD68FC2E6E72}" type="sibTrans" cxnId="{2E1BDE07-DF3E-4611-998A-1483841029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178BA-4AD3-43E6-BE44-FCA15A48953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работ не по критериям 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52% </a:t>
          </a:r>
          <a:endParaRPr lang="ru-RU" sz="20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68F15-15D5-42B2-9D8B-E9BA24BF85C0}" type="parTrans" cxnId="{ADA492E9-FD27-4599-B8E0-3E519070374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E8153-5506-4141-8BB7-CCF35DBD4477}" type="sibTrans" cxnId="{ADA492E9-FD27-4599-B8E0-3E519070374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C213B-99B3-4787-9F57-97C7542D95A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пропуск явных ошибок 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35% </a:t>
          </a:r>
          <a:endParaRPr lang="ru-RU" sz="20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B33C7-EDC1-4C25-BB44-57622244F7CB}" type="parTrans" cxnId="{2649BBF5-97E4-4DC0-88AC-439DE497C19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623B9-4131-421F-B387-47BE4B3DFB9B}" type="sibTrans" cxnId="{2649BBF5-97E4-4DC0-88AC-439DE497C19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5051A-0700-47F7-9216-528958FC92B6}" type="pres">
      <dgm:prSet presAssocID="{287971B9-3962-4114-B528-1705D317A56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482D9F-C0A8-4395-A1DB-07758880A9A8}" type="pres">
      <dgm:prSet presAssocID="{F814466C-C19B-4828-BAB6-574793955F05}" presName="hierRoot1" presStyleCnt="0">
        <dgm:presLayoutVars>
          <dgm:hierBranch val="init"/>
        </dgm:presLayoutVars>
      </dgm:prSet>
      <dgm:spPr/>
    </dgm:pt>
    <dgm:pt modelId="{EBDCAA3A-17FE-4325-B452-F8796128E7E2}" type="pres">
      <dgm:prSet presAssocID="{F814466C-C19B-4828-BAB6-574793955F05}" presName="rootComposite1" presStyleCnt="0"/>
      <dgm:spPr/>
    </dgm:pt>
    <dgm:pt modelId="{DE2B771C-7341-4E3F-83F1-63B01DB92705}" type="pres">
      <dgm:prSet presAssocID="{F814466C-C19B-4828-BAB6-574793955F0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9A75B6-A83C-4A84-B53A-465012FE63B8}" type="pres">
      <dgm:prSet presAssocID="{F814466C-C19B-4828-BAB6-574793955F05}" presName="topArc1" presStyleLbl="parChTrans1D1" presStyleIdx="0" presStyleCnt="6"/>
      <dgm:spPr/>
    </dgm:pt>
    <dgm:pt modelId="{DE7FD227-7E44-40EC-A85B-E182B3ECB089}" type="pres">
      <dgm:prSet presAssocID="{F814466C-C19B-4828-BAB6-574793955F05}" presName="bottomArc1" presStyleLbl="parChTrans1D1" presStyleIdx="1" presStyleCnt="6"/>
      <dgm:spPr/>
    </dgm:pt>
    <dgm:pt modelId="{F2EB008D-18F5-439F-B62B-D5657FC50D4F}" type="pres">
      <dgm:prSet presAssocID="{F814466C-C19B-4828-BAB6-574793955F05}" presName="topConnNode1" presStyleLbl="node1" presStyleIdx="0" presStyleCnt="0"/>
      <dgm:spPr/>
      <dgm:t>
        <a:bodyPr/>
        <a:lstStyle/>
        <a:p>
          <a:endParaRPr lang="ru-RU"/>
        </a:p>
      </dgm:t>
    </dgm:pt>
    <dgm:pt modelId="{127C7D7A-E4DD-4998-A6C3-BF5ACDC2F954}" type="pres">
      <dgm:prSet presAssocID="{F814466C-C19B-4828-BAB6-574793955F05}" presName="hierChild2" presStyleCnt="0"/>
      <dgm:spPr/>
    </dgm:pt>
    <dgm:pt modelId="{8BE7137F-BD2D-4FF5-9556-4EEBA48C3B55}" type="pres">
      <dgm:prSet presAssocID="{4DD68F15-15D5-42B2-9D8B-E9BA24BF85C0}" presName="Name28" presStyleLbl="parChTrans1D2" presStyleIdx="0" presStyleCnt="2"/>
      <dgm:spPr/>
      <dgm:t>
        <a:bodyPr/>
        <a:lstStyle/>
        <a:p>
          <a:endParaRPr lang="ru-RU"/>
        </a:p>
      </dgm:t>
    </dgm:pt>
    <dgm:pt modelId="{9EC0B3B9-A148-4343-A150-17F96C3094AE}" type="pres">
      <dgm:prSet presAssocID="{B30178BA-4AD3-43E6-BE44-FCA15A489534}" presName="hierRoot2" presStyleCnt="0">
        <dgm:presLayoutVars>
          <dgm:hierBranch val="init"/>
        </dgm:presLayoutVars>
      </dgm:prSet>
      <dgm:spPr/>
    </dgm:pt>
    <dgm:pt modelId="{B8874BF4-9074-4293-B108-350AC739F648}" type="pres">
      <dgm:prSet presAssocID="{B30178BA-4AD3-43E6-BE44-FCA15A489534}" presName="rootComposite2" presStyleCnt="0"/>
      <dgm:spPr/>
    </dgm:pt>
    <dgm:pt modelId="{DBF95799-8EF1-4BA8-987B-ECBD6587920C}" type="pres">
      <dgm:prSet presAssocID="{B30178BA-4AD3-43E6-BE44-FCA15A48953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64293-008A-4BD0-916C-BC4AF7111A20}" type="pres">
      <dgm:prSet presAssocID="{B30178BA-4AD3-43E6-BE44-FCA15A489534}" presName="topArc2" presStyleLbl="parChTrans1D1" presStyleIdx="2" presStyleCnt="6"/>
      <dgm:spPr/>
    </dgm:pt>
    <dgm:pt modelId="{21D19AD1-57F6-40CE-9AC3-A1404C8D062E}" type="pres">
      <dgm:prSet presAssocID="{B30178BA-4AD3-43E6-BE44-FCA15A489534}" presName="bottomArc2" presStyleLbl="parChTrans1D1" presStyleIdx="3" presStyleCnt="6"/>
      <dgm:spPr/>
    </dgm:pt>
    <dgm:pt modelId="{DD3FA3EA-1DD8-4634-A040-35B3744B4E10}" type="pres">
      <dgm:prSet presAssocID="{B30178BA-4AD3-43E6-BE44-FCA15A489534}" presName="topConnNode2" presStyleLbl="node2" presStyleIdx="0" presStyleCnt="0"/>
      <dgm:spPr/>
      <dgm:t>
        <a:bodyPr/>
        <a:lstStyle/>
        <a:p>
          <a:endParaRPr lang="ru-RU"/>
        </a:p>
      </dgm:t>
    </dgm:pt>
    <dgm:pt modelId="{3EC0B31F-F682-4A2A-9222-857B0E474500}" type="pres">
      <dgm:prSet presAssocID="{B30178BA-4AD3-43E6-BE44-FCA15A489534}" presName="hierChild4" presStyleCnt="0"/>
      <dgm:spPr/>
    </dgm:pt>
    <dgm:pt modelId="{AD9062F5-1820-416A-A703-EAFB8EDB3769}" type="pres">
      <dgm:prSet presAssocID="{B30178BA-4AD3-43E6-BE44-FCA15A489534}" presName="hierChild5" presStyleCnt="0"/>
      <dgm:spPr/>
    </dgm:pt>
    <dgm:pt modelId="{3207E724-40D2-49F2-84E8-AD6341B2D43A}" type="pres">
      <dgm:prSet presAssocID="{8A9B33C7-EDC1-4C25-BB44-57622244F7CB}" presName="Name28" presStyleLbl="parChTrans1D2" presStyleIdx="1" presStyleCnt="2"/>
      <dgm:spPr/>
      <dgm:t>
        <a:bodyPr/>
        <a:lstStyle/>
        <a:p>
          <a:endParaRPr lang="ru-RU"/>
        </a:p>
      </dgm:t>
    </dgm:pt>
    <dgm:pt modelId="{A925D0DF-0B95-4519-9083-32BA8D6DDAF6}" type="pres">
      <dgm:prSet presAssocID="{366C213B-99B3-4787-9F57-97C7542D95A3}" presName="hierRoot2" presStyleCnt="0">
        <dgm:presLayoutVars>
          <dgm:hierBranch val="init"/>
        </dgm:presLayoutVars>
      </dgm:prSet>
      <dgm:spPr/>
    </dgm:pt>
    <dgm:pt modelId="{19EEDCA3-6A68-4DB1-9C87-7FEE42FA73FA}" type="pres">
      <dgm:prSet presAssocID="{366C213B-99B3-4787-9F57-97C7542D95A3}" presName="rootComposite2" presStyleCnt="0"/>
      <dgm:spPr/>
    </dgm:pt>
    <dgm:pt modelId="{47F4E813-39A9-406C-976E-6EFB10589C44}" type="pres">
      <dgm:prSet presAssocID="{366C213B-99B3-4787-9F57-97C7542D95A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EF5B8-7FCE-4602-BE73-0C9FC3067553}" type="pres">
      <dgm:prSet presAssocID="{366C213B-99B3-4787-9F57-97C7542D95A3}" presName="topArc2" presStyleLbl="parChTrans1D1" presStyleIdx="4" presStyleCnt="6"/>
      <dgm:spPr/>
    </dgm:pt>
    <dgm:pt modelId="{47D5C839-EB38-41BC-868B-A368215782CF}" type="pres">
      <dgm:prSet presAssocID="{366C213B-99B3-4787-9F57-97C7542D95A3}" presName="bottomArc2" presStyleLbl="parChTrans1D1" presStyleIdx="5" presStyleCnt="6"/>
      <dgm:spPr/>
    </dgm:pt>
    <dgm:pt modelId="{3EDBA04D-ACCC-4EDD-9477-3D3202EEB800}" type="pres">
      <dgm:prSet presAssocID="{366C213B-99B3-4787-9F57-97C7542D95A3}" presName="topConnNode2" presStyleLbl="node2" presStyleIdx="0" presStyleCnt="0"/>
      <dgm:spPr/>
      <dgm:t>
        <a:bodyPr/>
        <a:lstStyle/>
        <a:p>
          <a:endParaRPr lang="ru-RU"/>
        </a:p>
      </dgm:t>
    </dgm:pt>
    <dgm:pt modelId="{498FDA49-F219-4C90-B7E8-301160909C25}" type="pres">
      <dgm:prSet presAssocID="{366C213B-99B3-4787-9F57-97C7542D95A3}" presName="hierChild4" presStyleCnt="0"/>
      <dgm:spPr/>
    </dgm:pt>
    <dgm:pt modelId="{B4F018D6-5B59-4F2E-979E-6F34D8847C2E}" type="pres">
      <dgm:prSet presAssocID="{366C213B-99B3-4787-9F57-97C7542D95A3}" presName="hierChild5" presStyleCnt="0"/>
      <dgm:spPr/>
    </dgm:pt>
    <dgm:pt modelId="{482E7A4D-0CA9-4DF2-B823-CB55A1ED7B31}" type="pres">
      <dgm:prSet presAssocID="{F814466C-C19B-4828-BAB6-574793955F05}" presName="hierChild3" presStyleCnt="0"/>
      <dgm:spPr/>
    </dgm:pt>
  </dgm:ptLst>
  <dgm:cxnLst>
    <dgm:cxn modelId="{DE48C3C4-0D25-4638-90D8-2CC333731FC1}" type="presOf" srcId="{4DD68F15-15D5-42B2-9D8B-E9BA24BF85C0}" destId="{8BE7137F-BD2D-4FF5-9556-4EEBA48C3B55}" srcOrd="0" destOrd="0" presId="urn:microsoft.com/office/officeart/2008/layout/HalfCircleOrganizationChart"/>
    <dgm:cxn modelId="{B5437C7D-5833-4A2E-A0E8-ED69E99C4950}" type="presOf" srcId="{F814466C-C19B-4828-BAB6-574793955F05}" destId="{F2EB008D-18F5-439F-B62B-D5657FC50D4F}" srcOrd="1" destOrd="0" presId="urn:microsoft.com/office/officeart/2008/layout/HalfCircleOrganizationChart"/>
    <dgm:cxn modelId="{A0E88608-860A-4D41-BD1D-821067DA6ED0}" type="presOf" srcId="{F814466C-C19B-4828-BAB6-574793955F05}" destId="{DE2B771C-7341-4E3F-83F1-63B01DB92705}" srcOrd="0" destOrd="0" presId="urn:microsoft.com/office/officeart/2008/layout/HalfCircleOrganizationChart"/>
    <dgm:cxn modelId="{EB9C095F-0ECC-42A5-A6AB-10285B89DD2E}" type="presOf" srcId="{B30178BA-4AD3-43E6-BE44-FCA15A489534}" destId="{DBF95799-8EF1-4BA8-987B-ECBD6587920C}" srcOrd="0" destOrd="0" presId="urn:microsoft.com/office/officeart/2008/layout/HalfCircleOrganizationChart"/>
    <dgm:cxn modelId="{0ACEF9E8-FA8F-438F-945E-2F4EBA5591EC}" type="presOf" srcId="{B30178BA-4AD3-43E6-BE44-FCA15A489534}" destId="{DD3FA3EA-1DD8-4634-A040-35B3744B4E10}" srcOrd="1" destOrd="0" presId="urn:microsoft.com/office/officeart/2008/layout/HalfCircleOrganizationChart"/>
    <dgm:cxn modelId="{41B61BD3-A100-432B-8E6A-C15CD4539DEE}" type="presOf" srcId="{366C213B-99B3-4787-9F57-97C7542D95A3}" destId="{3EDBA04D-ACCC-4EDD-9477-3D3202EEB800}" srcOrd="1" destOrd="0" presId="urn:microsoft.com/office/officeart/2008/layout/HalfCircleOrganizationChart"/>
    <dgm:cxn modelId="{45C59D40-676B-4DEB-AF37-4A0032FF9BA7}" type="presOf" srcId="{8A9B33C7-EDC1-4C25-BB44-57622244F7CB}" destId="{3207E724-40D2-49F2-84E8-AD6341B2D43A}" srcOrd="0" destOrd="0" presId="urn:microsoft.com/office/officeart/2008/layout/HalfCircleOrganizationChart"/>
    <dgm:cxn modelId="{263BDD8D-C040-4B26-9479-25B488F481D3}" type="presOf" srcId="{366C213B-99B3-4787-9F57-97C7542D95A3}" destId="{47F4E813-39A9-406C-976E-6EFB10589C44}" srcOrd="0" destOrd="0" presId="urn:microsoft.com/office/officeart/2008/layout/HalfCircleOrganizationChart"/>
    <dgm:cxn modelId="{ADA492E9-FD27-4599-B8E0-3E519070374B}" srcId="{F814466C-C19B-4828-BAB6-574793955F05}" destId="{B30178BA-4AD3-43E6-BE44-FCA15A489534}" srcOrd="0" destOrd="0" parTransId="{4DD68F15-15D5-42B2-9D8B-E9BA24BF85C0}" sibTransId="{649E8153-5506-4141-8BB7-CCF35DBD4477}"/>
    <dgm:cxn modelId="{2649BBF5-97E4-4DC0-88AC-439DE497C19C}" srcId="{F814466C-C19B-4828-BAB6-574793955F05}" destId="{366C213B-99B3-4787-9F57-97C7542D95A3}" srcOrd="1" destOrd="0" parTransId="{8A9B33C7-EDC1-4C25-BB44-57622244F7CB}" sibTransId="{E93623B9-4131-421F-B387-47BE4B3DFB9B}"/>
    <dgm:cxn modelId="{FBABA2E7-4DDC-4BC1-B095-A2DF2B0D67A9}" type="presOf" srcId="{287971B9-3962-4114-B528-1705D317A569}" destId="{7B25051A-0700-47F7-9216-528958FC92B6}" srcOrd="0" destOrd="0" presId="urn:microsoft.com/office/officeart/2008/layout/HalfCircleOrganizationChart"/>
    <dgm:cxn modelId="{2E1BDE07-DF3E-4611-998A-14838410293E}" srcId="{287971B9-3962-4114-B528-1705D317A569}" destId="{F814466C-C19B-4828-BAB6-574793955F05}" srcOrd="0" destOrd="0" parTransId="{8C1C06A5-6958-450E-AD51-FD59275D3260}" sibTransId="{E0AD7067-B6BB-495E-BCEA-DD68FC2E6E72}"/>
    <dgm:cxn modelId="{A50F592A-4090-41E5-8AD2-1427AE2F5EA2}" type="presParOf" srcId="{7B25051A-0700-47F7-9216-528958FC92B6}" destId="{76482D9F-C0A8-4395-A1DB-07758880A9A8}" srcOrd="0" destOrd="0" presId="urn:microsoft.com/office/officeart/2008/layout/HalfCircleOrganizationChart"/>
    <dgm:cxn modelId="{A4325526-3AD3-49C6-A44F-33AEBBA381C1}" type="presParOf" srcId="{76482D9F-C0A8-4395-A1DB-07758880A9A8}" destId="{EBDCAA3A-17FE-4325-B452-F8796128E7E2}" srcOrd="0" destOrd="0" presId="urn:microsoft.com/office/officeart/2008/layout/HalfCircleOrganizationChart"/>
    <dgm:cxn modelId="{8AA80F99-AC95-43AE-81FC-2F0306F1B690}" type="presParOf" srcId="{EBDCAA3A-17FE-4325-B452-F8796128E7E2}" destId="{DE2B771C-7341-4E3F-83F1-63B01DB92705}" srcOrd="0" destOrd="0" presId="urn:microsoft.com/office/officeart/2008/layout/HalfCircleOrganizationChart"/>
    <dgm:cxn modelId="{38C088A6-BFF1-4296-BDD3-8B5BF6379D97}" type="presParOf" srcId="{EBDCAA3A-17FE-4325-B452-F8796128E7E2}" destId="{779A75B6-A83C-4A84-B53A-465012FE63B8}" srcOrd="1" destOrd="0" presId="urn:microsoft.com/office/officeart/2008/layout/HalfCircleOrganizationChart"/>
    <dgm:cxn modelId="{2EE0AA5B-2C6F-4D51-B6AD-7CF973BE0628}" type="presParOf" srcId="{EBDCAA3A-17FE-4325-B452-F8796128E7E2}" destId="{DE7FD227-7E44-40EC-A85B-E182B3ECB089}" srcOrd="2" destOrd="0" presId="urn:microsoft.com/office/officeart/2008/layout/HalfCircleOrganizationChart"/>
    <dgm:cxn modelId="{D631700E-C30B-453A-98E5-B88CD378413F}" type="presParOf" srcId="{EBDCAA3A-17FE-4325-B452-F8796128E7E2}" destId="{F2EB008D-18F5-439F-B62B-D5657FC50D4F}" srcOrd="3" destOrd="0" presId="urn:microsoft.com/office/officeart/2008/layout/HalfCircleOrganizationChart"/>
    <dgm:cxn modelId="{ED5677E6-D1A1-43B2-AE11-4DEE6D5F147C}" type="presParOf" srcId="{76482D9F-C0A8-4395-A1DB-07758880A9A8}" destId="{127C7D7A-E4DD-4998-A6C3-BF5ACDC2F954}" srcOrd="1" destOrd="0" presId="urn:microsoft.com/office/officeart/2008/layout/HalfCircleOrganizationChart"/>
    <dgm:cxn modelId="{184EF884-E22F-494B-A9AA-320071719772}" type="presParOf" srcId="{127C7D7A-E4DD-4998-A6C3-BF5ACDC2F954}" destId="{8BE7137F-BD2D-4FF5-9556-4EEBA48C3B55}" srcOrd="0" destOrd="0" presId="urn:microsoft.com/office/officeart/2008/layout/HalfCircleOrganizationChart"/>
    <dgm:cxn modelId="{24C637AA-648B-4B8E-8610-FFFAC8090735}" type="presParOf" srcId="{127C7D7A-E4DD-4998-A6C3-BF5ACDC2F954}" destId="{9EC0B3B9-A148-4343-A150-17F96C3094AE}" srcOrd="1" destOrd="0" presId="urn:microsoft.com/office/officeart/2008/layout/HalfCircleOrganizationChart"/>
    <dgm:cxn modelId="{26BB1656-03F7-4B68-BEEF-300772BE8535}" type="presParOf" srcId="{9EC0B3B9-A148-4343-A150-17F96C3094AE}" destId="{B8874BF4-9074-4293-B108-350AC739F648}" srcOrd="0" destOrd="0" presId="urn:microsoft.com/office/officeart/2008/layout/HalfCircleOrganizationChart"/>
    <dgm:cxn modelId="{D7294F06-7BBE-4AA6-9E97-E29D67C0F1CA}" type="presParOf" srcId="{B8874BF4-9074-4293-B108-350AC739F648}" destId="{DBF95799-8EF1-4BA8-987B-ECBD6587920C}" srcOrd="0" destOrd="0" presId="urn:microsoft.com/office/officeart/2008/layout/HalfCircleOrganizationChart"/>
    <dgm:cxn modelId="{208838CD-0BCC-4E88-85B5-B19EC0726A4D}" type="presParOf" srcId="{B8874BF4-9074-4293-B108-350AC739F648}" destId="{C6964293-008A-4BD0-916C-BC4AF7111A20}" srcOrd="1" destOrd="0" presId="urn:microsoft.com/office/officeart/2008/layout/HalfCircleOrganizationChart"/>
    <dgm:cxn modelId="{F25F4588-3C3B-4FAB-A1C0-36D72AA697FB}" type="presParOf" srcId="{B8874BF4-9074-4293-B108-350AC739F648}" destId="{21D19AD1-57F6-40CE-9AC3-A1404C8D062E}" srcOrd="2" destOrd="0" presId="urn:microsoft.com/office/officeart/2008/layout/HalfCircleOrganizationChart"/>
    <dgm:cxn modelId="{036FA818-6987-41B6-9A80-49AF076FDAF4}" type="presParOf" srcId="{B8874BF4-9074-4293-B108-350AC739F648}" destId="{DD3FA3EA-1DD8-4634-A040-35B3744B4E10}" srcOrd="3" destOrd="0" presId="urn:microsoft.com/office/officeart/2008/layout/HalfCircleOrganizationChart"/>
    <dgm:cxn modelId="{6EFD09EB-2E4C-46BA-B6AD-22C180AFA7C9}" type="presParOf" srcId="{9EC0B3B9-A148-4343-A150-17F96C3094AE}" destId="{3EC0B31F-F682-4A2A-9222-857B0E474500}" srcOrd="1" destOrd="0" presId="urn:microsoft.com/office/officeart/2008/layout/HalfCircleOrganizationChart"/>
    <dgm:cxn modelId="{B47BB498-6578-4857-905D-668F3AF7AC6D}" type="presParOf" srcId="{9EC0B3B9-A148-4343-A150-17F96C3094AE}" destId="{AD9062F5-1820-416A-A703-EAFB8EDB3769}" srcOrd="2" destOrd="0" presId="urn:microsoft.com/office/officeart/2008/layout/HalfCircleOrganizationChart"/>
    <dgm:cxn modelId="{C9E9A755-F78F-4D36-AAAC-60A8A311369C}" type="presParOf" srcId="{127C7D7A-E4DD-4998-A6C3-BF5ACDC2F954}" destId="{3207E724-40D2-49F2-84E8-AD6341B2D43A}" srcOrd="2" destOrd="0" presId="urn:microsoft.com/office/officeart/2008/layout/HalfCircleOrganizationChart"/>
    <dgm:cxn modelId="{82E3CB97-1C07-41BB-A8BC-817943C98760}" type="presParOf" srcId="{127C7D7A-E4DD-4998-A6C3-BF5ACDC2F954}" destId="{A925D0DF-0B95-4519-9083-32BA8D6DDAF6}" srcOrd="3" destOrd="0" presId="urn:microsoft.com/office/officeart/2008/layout/HalfCircleOrganizationChart"/>
    <dgm:cxn modelId="{4265C3F6-8CE6-48BE-8C99-10571202A705}" type="presParOf" srcId="{A925D0DF-0B95-4519-9083-32BA8D6DDAF6}" destId="{19EEDCA3-6A68-4DB1-9C87-7FEE42FA73FA}" srcOrd="0" destOrd="0" presId="urn:microsoft.com/office/officeart/2008/layout/HalfCircleOrganizationChart"/>
    <dgm:cxn modelId="{2A77F891-A426-4ED1-BB4C-A8FC4DD02C08}" type="presParOf" srcId="{19EEDCA3-6A68-4DB1-9C87-7FEE42FA73FA}" destId="{47F4E813-39A9-406C-976E-6EFB10589C44}" srcOrd="0" destOrd="0" presId="urn:microsoft.com/office/officeart/2008/layout/HalfCircleOrganizationChart"/>
    <dgm:cxn modelId="{87D5678F-B78C-4D33-941A-B9DEE5A35BC5}" type="presParOf" srcId="{19EEDCA3-6A68-4DB1-9C87-7FEE42FA73FA}" destId="{B3DEF5B8-7FCE-4602-BE73-0C9FC3067553}" srcOrd="1" destOrd="0" presId="urn:microsoft.com/office/officeart/2008/layout/HalfCircleOrganizationChart"/>
    <dgm:cxn modelId="{F02F4821-DA1A-4D32-8E84-CA9AF2D39F75}" type="presParOf" srcId="{19EEDCA3-6A68-4DB1-9C87-7FEE42FA73FA}" destId="{47D5C839-EB38-41BC-868B-A368215782CF}" srcOrd="2" destOrd="0" presId="urn:microsoft.com/office/officeart/2008/layout/HalfCircleOrganizationChart"/>
    <dgm:cxn modelId="{74AAE8A0-A5BB-4521-B160-C4B0E8EE19CD}" type="presParOf" srcId="{19EEDCA3-6A68-4DB1-9C87-7FEE42FA73FA}" destId="{3EDBA04D-ACCC-4EDD-9477-3D3202EEB800}" srcOrd="3" destOrd="0" presId="urn:microsoft.com/office/officeart/2008/layout/HalfCircleOrganizationChart"/>
    <dgm:cxn modelId="{DB5D8277-90DE-4D76-BDA6-9362D0F5E03E}" type="presParOf" srcId="{A925D0DF-0B95-4519-9083-32BA8D6DDAF6}" destId="{498FDA49-F219-4C90-B7E8-301160909C25}" srcOrd="1" destOrd="0" presId="urn:microsoft.com/office/officeart/2008/layout/HalfCircleOrganizationChart"/>
    <dgm:cxn modelId="{F26B6545-DB8A-4E14-BC35-C7240F1A59A7}" type="presParOf" srcId="{A925D0DF-0B95-4519-9083-32BA8D6DDAF6}" destId="{B4F018D6-5B59-4F2E-979E-6F34D8847C2E}" srcOrd="2" destOrd="0" presId="urn:microsoft.com/office/officeart/2008/layout/HalfCircleOrganizationChart"/>
    <dgm:cxn modelId="{3EAC99C7-A74D-49D6-94FA-8D6C8CD7936F}" type="presParOf" srcId="{76482D9F-C0A8-4395-A1DB-07758880A9A8}" destId="{482E7A4D-0CA9-4DF2-B823-CB55A1ED7B3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F87B2C-1E48-4930-99C0-4FAC8ACC6E4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E7417A-C2B8-4BA0-96A0-7C54D546B184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г. – 46 ОО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52445-C7A7-4687-8C10-1005DFDAC2DD}" type="parTrans" cxnId="{4926CF59-6E66-463B-AC50-E70CF88032A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138EC-448C-40FC-AA24-752823B84EC9}" type="sibTrans" cxnId="{4926CF59-6E66-463B-AC50-E70CF88032A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A687D-C6EC-4303-A37C-583EAB45599D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г. – 49 ОО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CDBEB-6383-4627-BDD1-EC11DFAFBA1C}" type="parTrans" cxnId="{0235AE49-2737-41CF-9C9E-5D30D975AD2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6087C-0C7A-4C66-A2FA-EEC3D6A6A5CF}" type="sibTrans" cxnId="{0235AE49-2737-41CF-9C9E-5D30D975AD2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652B2-A48F-465A-BA4A-9380E03168B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г. –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ОО!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FFE99-8289-4424-9433-CA4A550B2ACC}" type="parTrans" cxnId="{9B1B0978-0BC2-4BB6-A2C7-1476CE6BF55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CB1E7-CDC3-46B5-88F1-4FD8949A5FA5}" type="sibTrans" cxnId="{9B1B0978-0BC2-4BB6-A2C7-1476CE6BF55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2F4AD-F193-4487-A20E-CB49628CA143}" type="pres">
      <dgm:prSet presAssocID="{27F87B2C-1E48-4930-99C0-4FAC8ACC6E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C4413B-AF7A-4BC4-B538-AD1857FDEE66}" type="pres">
      <dgm:prSet presAssocID="{31E7417A-C2B8-4BA0-96A0-7C54D546B184}" presName="composite" presStyleCnt="0"/>
      <dgm:spPr/>
    </dgm:pt>
    <dgm:pt modelId="{D02D6A4B-2474-4467-8FD1-7FED6C59024D}" type="pres">
      <dgm:prSet presAssocID="{31E7417A-C2B8-4BA0-96A0-7C54D546B184}" presName="LShape" presStyleLbl="alignNode1" presStyleIdx="0" presStyleCnt="5"/>
      <dgm:spPr/>
    </dgm:pt>
    <dgm:pt modelId="{C5A96EE6-049B-4456-8167-105D2AAE0F1B}" type="pres">
      <dgm:prSet presAssocID="{31E7417A-C2B8-4BA0-96A0-7C54D546B18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6A52-848D-4E6C-B97D-B3A35505A8FD}" type="pres">
      <dgm:prSet presAssocID="{31E7417A-C2B8-4BA0-96A0-7C54D546B184}" presName="Triangle" presStyleLbl="alignNode1" presStyleIdx="1" presStyleCnt="5"/>
      <dgm:spPr/>
    </dgm:pt>
    <dgm:pt modelId="{98BD453D-49F5-4921-86C0-C726B6295D26}" type="pres">
      <dgm:prSet presAssocID="{AE2138EC-448C-40FC-AA24-752823B84EC9}" presName="sibTrans" presStyleCnt="0"/>
      <dgm:spPr/>
    </dgm:pt>
    <dgm:pt modelId="{5BACE06F-8942-438B-A892-04747E75E5E0}" type="pres">
      <dgm:prSet presAssocID="{AE2138EC-448C-40FC-AA24-752823B84EC9}" presName="space" presStyleCnt="0"/>
      <dgm:spPr/>
    </dgm:pt>
    <dgm:pt modelId="{F5A2DAA0-5EFA-498A-A199-FF5E96331C45}" type="pres">
      <dgm:prSet presAssocID="{C1BA687D-C6EC-4303-A37C-583EAB45599D}" presName="composite" presStyleCnt="0"/>
      <dgm:spPr/>
    </dgm:pt>
    <dgm:pt modelId="{D3F3164A-7B1E-49FA-B825-43E13E0EFB33}" type="pres">
      <dgm:prSet presAssocID="{C1BA687D-C6EC-4303-A37C-583EAB45599D}" presName="LShape" presStyleLbl="alignNode1" presStyleIdx="2" presStyleCnt="5"/>
      <dgm:spPr/>
    </dgm:pt>
    <dgm:pt modelId="{26269A0C-6179-4584-BE53-5C7C69CF2E31}" type="pres">
      <dgm:prSet presAssocID="{C1BA687D-C6EC-4303-A37C-583EAB45599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6A553-FFCA-4ACF-8A4F-AB6C076677BD}" type="pres">
      <dgm:prSet presAssocID="{C1BA687D-C6EC-4303-A37C-583EAB45599D}" presName="Triangle" presStyleLbl="alignNode1" presStyleIdx="3" presStyleCnt="5"/>
      <dgm:spPr/>
    </dgm:pt>
    <dgm:pt modelId="{B7B81A9D-EF92-4A53-86DF-22E27CBE9F21}" type="pres">
      <dgm:prSet presAssocID="{19F6087C-0C7A-4C66-A2FA-EEC3D6A6A5CF}" presName="sibTrans" presStyleCnt="0"/>
      <dgm:spPr/>
    </dgm:pt>
    <dgm:pt modelId="{C2313F7C-E50E-4FD5-877B-469F3350002A}" type="pres">
      <dgm:prSet presAssocID="{19F6087C-0C7A-4C66-A2FA-EEC3D6A6A5CF}" presName="space" presStyleCnt="0"/>
      <dgm:spPr/>
    </dgm:pt>
    <dgm:pt modelId="{00483F92-B299-4F8D-9407-3A848D173043}" type="pres">
      <dgm:prSet presAssocID="{FCC652B2-A48F-465A-BA4A-9380E03168BC}" presName="composite" presStyleCnt="0"/>
      <dgm:spPr/>
    </dgm:pt>
    <dgm:pt modelId="{84BB1351-6CA0-43A5-82C9-288A0FF1F6D9}" type="pres">
      <dgm:prSet presAssocID="{FCC652B2-A48F-465A-BA4A-9380E03168BC}" presName="LShape" presStyleLbl="alignNode1" presStyleIdx="4" presStyleCnt="5"/>
      <dgm:spPr/>
    </dgm:pt>
    <dgm:pt modelId="{53FA6066-9305-411F-93AB-1E7349A92807}" type="pres">
      <dgm:prSet presAssocID="{FCC652B2-A48F-465A-BA4A-9380E03168B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1B0978-0BC2-4BB6-A2C7-1476CE6BF550}" srcId="{27F87B2C-1E48-4930-99C0-4FAC8ACC6E48}" destId="{FCC652B2-A48F-465A-BA4A-9380E03168BC}" srcOrd="2" destOrd="0" parTransId="{7A4FFE99-8289-4424-9433-CA4A550B2ACC}" sibTransId="{748CB1E7-CDC3-46B5-88F1-4FD8949A5FA5}"/>
    <dgm:cxn modelId="{0235AE49-2737-41CF-9C9E-5D30D975AD2B}" srcId="{27F87B2C-1E48-4930-99C0-4FAC8ACC6E48}" destId="{C1BA687D-C6EC-4303-A37C-583EAB45599D}" srcOrd="1" destOrd="0" parTransId="{C03CDBEB-6383-4627-BDD1-EC11DFAFBA1C}" sibTransId="{19F6087C-0C7A-4C66-A2FA-EEC3D6A6A5CF}"/>
    <dgm:cxn modelId="{4926CF59-6E66-463B-AC50-E70CF88032AB}" srcId="{27F87B2C-1E48-4930-99C0-4FAC8ACC6E48}" destId="{31E7417A-C2B8-4BA0-96A0-7C54D546B184}" srcOrd="0" destOrd="0" parTransId="{62C52445-C7A7-4687-8C10-1005DFDAC2DD}" sibTransId="{AE2138EC-448C-40FC-AA24-752823B84EC9}"/>
    <dgm:cxn modelId="{24166F62-A436-4AAB-86EC-9D0870C15820}" type="presOf" srcId="{31E7417A-C2B8-4BA0-96A0-7C54D546B184}" destId="{C5A96EE6-049B-4456-8167-105D2AAE0F1B}" srcOrd="0" destOrd="0" presId="urn:microsoft.com/office/officeart/2009/3/layout/StepUpProcess"/>
    <dgm:cxn modelId="{18EEED7B-6752-45FB-88AE-48DC36B0DDA5}" type="presOf" srcId="{C1BA687D-C6EC-4303-A37C-583EAB45599D}" destId="{26269A0C-6179-4584-BE53-5C7C69CF2E31}" srcOrd="0" destOrd="0" presId="urn:microsoft.com/office/officeart/2009/3/layout/StepUpProcess"/>
    <dgm:cxn modelId="{298BD90D-6B69-4CB1-8F18-1B784A22D691}" type="presOf" srcId="{FCC652B2-A48F-465A-BA4A-9380E03168BC}" destId="{53FA6066-9305-411F-93AB-1E7349A92807}" srcOrd="0" destOrd="0" presId="urn:microsoft.com/office/officeart/2009/3/layout/StepUpProcess"/>
    <dgm:cxn modelId="{A44912B5-966C-43ED-A011-162A4326AC14}" type="presOf" srcId="{27F87B2C-1E48-4930-99C0-4FAC8ACC6E48}" destId="{95D2F4AD-F193-4487-A20E-CB49628CA143}" srcOrd="0" destOrd="0" presId="urn:microsoft.com/office/officeart/2009/3/layout/StepUpProcess"/>
    <dgm:cxn modelId="{A103F528-4D38-426E-8237-013F558F77BE}" type="presParOf" srcId="{95D2F4AD-F193-4487-A20E-CB49628CA143}" destId="{02C4413B-AF7A-4BC4-B538-AD1857FDEE66}" srcOrd="0" destOrd="0" presId="urn:microsoft.com/office/officeart/2009/3/layout/StepUpProcess"/>
    <dgm:cxn modelId="{39CCA4D7-BF15-4098-9A30-33144993C6C2}" type="presParOf" srcId="{02C4413B-AF7A-4BC4-B538-AD1857FDEE66}" destId="{D02D6A4B-2474-4467-8FD1-7FED6C59024D}" srcOrd="0" destOrd="0" presId="urn:microsoft.com/office/officeart/2009/3/layout/StepUpProcess"/>
    <dgm:cxn modelId="{5E80FDAD-78C6-4B30-B05B-FBA8A3C20314}" type="presParOf" srcId="{02C4413B-AF7A-4BC4-B538-AD1857FDEE66}" destId="{C5A96EE6-049B-4456-8167-105D2AAE0F1B}" srcOrd="1" destOrd="0" presId="urn:microsoft.com/office/officeart/2009/3/layout/StepUpProcess"/>
    <dgm:cxn modelId="{8A851DCD-B282-491E-A64A-5D244752522E}" type="presParOf" srcId="{02C4413B-AF7A-4BC4-B538-AD1857FDEE66}" destId="{56B86A52-848D-4E6C-B97D-B3A35505A8FD}" srcOrd="2" destOrd="0" presId="urn:microsoft.com/office/officeart/2009/3/layout/StepUpProcess"/>
    <dgm:cxn modelId="{89D04CE3-EAD6-4FA1-8B19-D245FCF6ADF9}" type="presParOf" srcId="{95D2F4AD-F193-4487-A20E-CB49628CA143}" destId="{98BD453D-49F5-4921-86C0-C726B6295D26}" srcOrd="1" destOrd="0" presId="urn:microsoft.com/office/officeart/2009/3/layout/StepUpProcess"/>
    <dgm:cxn modelId="{1E242882-58A9-4A8E-953D-116DAEC475D8}" type="presParOf" srcId="{98BD453D-49F5-4921-86C0-C726B6295D26}" destId="{5BACE06F-8942-438B-A892-04747E75E5E0}" srcOrd="0" destOrd="0" presId="urn:microsoft.com/office/officeart/2009/3/layout/StepUpProcess"/>
    <dgm:cxn modelId="{B4AB6A79-89E1-471F-828B-5E6A7EE79D8A}" type="presParOf" srcId="{95D2F4AD-F193-4487-A20E-CB49628CA143}" destId="{F5A2DAA0-5EFA-498A-A199-FF5E96331C45}" srcOrd="2" destOrd="0" presId="urn:microsoft.com/office/officeart/2009/3/layout/StepUpProcess"/>
    <dgm:cxn modelId="{8535EBF0-919D-4CCB-9180-7F398AE3E25C}" type="presParOf" srcId="{F5A2DAA0-5EFA-498A-A199-FF5E96331C45}" destId="{D3F3164A-7B1E-49FA-B825-43E13E0EFB33}" srcOrd="0" destOrd="0" presId="urn:microsoft.com/office/officeart/2009/3/layout/StepUpProcess"/>
    <dgm:cxn modelId="{EF996647-1FD5-4FD0-BEE6-FC48A5758478}" type="presParOf" srcId="{F5A2DAA0-5EFA-498A-A199-FF5E96331C45}" destId="{26269A0C-6179-4584-BE53-5C7C69CF2E31}" srcOrd="1" destOrd="0" presId="urn:microsoft.com/office/officeart/2009/3/layout/StepUpProcess"/>
    <dgm:cxn modelId="{77B5D564-8992-4742-8CEE-B5D4D6D8C499}" type="presParOf" srcId="{F5A2DAA0-5EFA-498A-A199-FF5E96331C45}" destId="{BB26A553-FFCA-4ACF-8A4F-AB6C076677BD}" srcOrd="2" destOrd="0" presId="urn:microsoft.com/office/officeart/2009/3/layout/StepUpProcess"/>
    <dgm:cxn modelId="{D7D4F8BB-B185-44D2-AF81-2FD4CF6DDBFA}" type="presParOf" srcId="{95D2F4AD-F193-4487-A20E-CB49628CA143}" destId="{B7B81A9D-EF92-4A53-86DF-22E27CBE9F21}" srcOrd="3" destOrd="0" presId="urn:microsoft.com/office/officeart/2009/3/layout/StepUpProcess"/>
    <dgm:cxn modelId="{33234348-FBB3-4519-8092-1C31F925DFC6}" type="presParOf" srcId="{B7B81A9D-EF92-4A53-86DF-22E27CBE9F21}" destId="{C2313F7C-E50E-4FD5-877B-469F3350002A}" srcOrd="0" destOrd="0" presId="urn:microsoft.com/office/officeart/2009/3/layout/StepUpProcess"/>
    <dgm:cxn modelId="{AC141DF3-6D06-4CE0-AF9D-45B4A832E73E}" type="presParOf" srcId="{95D2F4AD-F193-4487-A20E-CB49628CA143}" destId="{00483F92-B299-4F8D-9407-3A848D173043}" srcOrd="4" destOrd="0" presId="urn:microsoft.com/office/officeart/2009/3/layout/StepUpProcess"/>
    <dgm:cxn modelId="{D7FDC066-CE2B-4DB1-A602-86F88B861FAF}" type="presParOf" srcId="{00483F92-B299-4F8D-9407-3A848D173043}" destId="{84BB1351-6CA0-43A5-82C9-288A0FF1F6D9}" srcOrd="0" destOrd="0" presId="urn:microsoft.com/office/officeart/2009/3/layout/StepUpProcess"/>
    <dgm:cxn modelId="{DB5A4D56-D73D-4D94-8D9D-D962745F4684}" type="presParOf" srcId="{00483F92-B299-4F8D-9407-3A848D173043}" destId="{53FA6066-9305-411F-93AB-1E7349A9280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070" y="1009291"/>
            <a:ext cx="7886700" cy="64353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проведения 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в 2019 году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А.П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Заграничная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старший методист лаборатории диагностики 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образовательных достижений школьников ГАУ ДПО ИРО 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DFD5D5"/>
              </a:clrFrom>
              <a:clrTo>
                <a:srgbClr val="DFD5D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6" y="267420"/>
            <a:ext cx="1607635" cy="108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5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2268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Информационное сопровождение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ВПР на сайте ИРО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5" y="1653779"/>
            <a:ext cx="8251031" cy="40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5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02902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Диагностика образовательных достижений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1" y="1833996"/>
            <a:ext cx="7465219" cy="36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9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Приказы, распоряжения, регламенты, положения, буклеты, отчёты по годам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8" y="2108055"/>
            <a:ext cx="7424629" cy="34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1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6" y="1122543"/>
            <a:ext cx="8438718" cy="465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2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8860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Даты проведения ВПР-2020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427" y="1750868"/>
            <a:ext cx="8634846" cy="39277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4-7, 11 </a:t>
            </a:r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классов предусмотрены плавающие даты проведения проверочных работ: школа сама выбирает удобную дату в течение отведенного периода.</a:t>
            </a:r>
          </a:p>
          <a:p>
            <a:pPr algn="just"/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8</a:t>
            </a:r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классов обозначены фиксированные даты.</a:t>
            </a:r>
            <a:endParaRPr lang="ru-RU" altLang="ru-RU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Работы для 4-7, 11 классов каждой школы будут сгенерированы индивидуально из закрытого банка заданий</a:t>
            </a:r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Работы для 8 классов представляют по два варианта на регион по каждому предмету.</a:t>
            </a:r>
          </a:p>
          <a:p>
            <a:pPr algn="just"/>
            <a:r>
              <a:rPr lang="ru-RU" altLang="ru-RU" sz="3000" b="1" dirty="0">
                <a:solidFill>
                  <a:srgbClr val="FF0000"/>
                </a:solidFill>
                <a:cs typeface="Times New Roman" pitchFamily="18" charset="0"/>
              </a:rPr>
              <a:t>Для всех классов параллели работа проводится в </a:t>
            </a:r>
            <a:r>
              <a:rPr lang="ru-RU" altLang="ru-RU" sz="3000" b="1" u="sng" dirty="0">
                <a:solidFill>
                  <a:srgbClr val="FF0000"/>
                </a:solidFill>
                <a:cs typeface="Times New Roman" pitchFamily="18" charset="0"/>
              </a:rPr>
              <a:t>один </a:t>
            </a:r>
            <a:r>
              <a:rPr lang="ru-RU" altLang="ru-RU" sz="3000" b="1" u="sng" dirty="0" smtClean="0">
                <a:solidFill>
                  <a:srgbClr val="FF0000"/>
                </a:solidFill>
                <a:cs typeface="Times New Roman" pitchFamily="18" charset="0"/>
              </a:rPr>
              <a:t>день – </a:t>
            </a:r>
            <a:r>
              <a:rPr lang="ru-RU" altLang="ru-RU" sz="3000" b="1" i="1" u="sng" dirty="0" smtClean="0">
                <a:solidFill>
                  <a:srgbClr val="FF0000"/>
                </a:solidFill>
                <a:cs typeface="Times New Roman" pitchFamily="18" charset="0"/>
              </a:rPr>
              <a:t>у кого так не получается – позвонить Минеевой И.В.</a:t>
            </a:r>
            <a:r>
              <a:rPr lang="ru-RU" altLang="ru-RU" sz="3000" b="1" i="1" dirty="0" smtClean="0">
                <a:solidFill>
                  <a:srgbClr val="FF0000"/>
                </a:solidFill>
                <a:cs typeface="Times New Roman" pitchFamily="18" charset="0"/>
              </a:rPr>
              <a:t>. </a:t>
            </a:r>
            <a:endParaRPr lang="ru-RU" altLang="ru-RU" sz="3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1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5366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Участие в ВПР-2020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992" y="1709305"/>
            <a:ext cx="8676409" cy="40628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Все обучающиеся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4-7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классов принимают участие во всех ВПР, предусмотренных для данных параллелей.</a:t>
            </a:r>
          </a:p>
          <a:p>
            <a:pPr algn="just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Обучающиеся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8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и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11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классов принимают участие в ВПР по решению образовательной организации (можно выбрать отдельные предметы, участвовать может один или несколько классов, группа обучающихся из разных классов параллели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).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11 классах обучающиеся принимают участие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ВПР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 предметам, по </a:t>
            </a:r>
            <a:r>
              <a:rPr lang="ru-RU" altLang="ru-RU" b="1" u="sng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которым не планируют сдавать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ЕГЭ.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проверочной работе по географии в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10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классе могут принимать участие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только те обучающиеся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, у которых по учебному плану изучение предмета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«География» заканчивается в 10 классе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altLang="ru-RU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Адаптированных материалов ВПР нет.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Администрация ОО </a:t>
            </a:r>
            <a:r>
              <a:rPr lang="ru-RU" altLang="ru-RU" b="1" u="sng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определяет участие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учеников с ОВЗ на своё усмотрение. Участие </a:t>
            </a:r>
            <a:r>
              <a:rPr lang="ru-RU" altLang="ru-RU" b="1" u="sng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обучающихся, находящихся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 семейном образовании также по согласованию с ОО.</a:t>
            </a:r>
          </a:p>
          <a:p>
            <a:pPr algn="just"/>
            <a:endParaRPr lang="ru-RU" altLang="ru-RU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19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085850"/>
            <a:ext cx="8823291" cy="8936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План-график проведения ВПР-2020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605" y="2153733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" y="2084431"/>
            <a:ext cx="8966480" cy="260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3565" y="5007060"/>
            <a:ext cx="8823291" cy="89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Обращаю внимание, что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загрузка протоколов должна быть окончена </a:t>
            </a:r>
            <a:r>
              <a:rPr kumimoji="0" lang="ru-RU" sz="27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через неделю 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последнего срока. Поэтому  лучше раньше провести работу и больше времени на скрупулезную проверку и грамотное заполнение протоколов.  Подобные </a:t>
            </a:r>
            <a:r>
              <a:rPr kumimoji="0" lang="ru-RU" sz="34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графики выкатить из личного кабинета от 13.02.2020  и на них ориентироваться </a:t>
            </a:r>
            <a:endParaRPr kumimoji="0" lang="ru-RU" sz="2700" b="1" i="1" u="sng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Минеева И.В.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994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977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Проведение работ в 4-7, 11 классах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88524"/>
            <a:ext cx="7886700" cy="414597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ШК архивов с материалами (не зашифрованные), критериев оценивания и форм сбора результатов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 4 дня до проведения работы в личном кабинете ОО на сайте ФИС ОКО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Т.е. первые архивы будут высланы для </a:t>
            </a:r>
            <a:r>
              <a:rPr lang="ru-RU" sz="2400" dirty="0" err="1" smtClean="0">
                <a:solidFill>
                  <a:srgbClr val="FF0000"/>
                </a:solidFill>
              </a:rPr>
              <a:t>гео</a:t>
            </a:r>
            <a:r>
              <a:rPr lang="ru-RU" sz="2400" dirty="0" smtClean="0">
                <a:solidFill>
                  <a:srgbClr val="FF0000"/>
                </a:solidFill>
              </a:rPr>
              <a:t> -10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, ИЯ-11 </a:t>
            </a:r>
            <a:r>
              <a:rPr lang="ru-RU" sz="2400" dirty="0" err="1" smtClean="0">
                <a:solidFill>
                  <a:srgbClr val="FF0000"/>
                </a:solidFill>
              </a:rPr>
              <a:t>кл</a:t>
            </a:r>
            <a:r>
              <a:rPr lang="ru-RU" sz="2400" dirty="0" smtClean="0">
                <a:solidFill>
                  <a:srgbClr val="FF0000"/>
                </a:solidFill>
              </a:rPr>
              <a:t> – 27.02.20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Проведение работы в любой день в рамках отведённой недели.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Одна неделя на проверку работ и загрузку протоколов в систему ФИС ОКО.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результатов через две-четыре недели после крайнего дня, отведённого для загрузки форм сбора результатов.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888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4677"/>
            <a:ext cx="7886700" cy="540328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Проведение работ в 8 классах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57350"/>
            <a:ext cx="7886700" cy="393815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ШК архивов с материалами (зашифрованные) и форм сбора результатов за 4 дня до проведения работы в личном кабинете ОО на сайте ФИС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ОКО </a:t>
            </a:r>
            <a:r>
              <a:rPr lang="ru-RU" sz="2400" dirty="0" smtClean="0">
                <a:solidFill>
                  <a:srgbClr val="FF0000"/>
                </a:solidFill>
              </a:rPr>
              <a:t>(  архивы примерно 27 марта 2020).</a:t>
            </a:r>
            <a:endParaRPr lang="ru-RU" sz="2400" dirty="0">
              <a:solidFill>
                <a:srgbClr val="FF0000"/>
              </a:solidFill>
            </a:endParaRPr>
          </a:p>
          <a:p>
            <a:pPr lvl="0"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Получение шифров к архивам в день проведения работы в 7.30 по местному времени 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Проведение работы в указанную дату. </a:t>
            </a:r>
          </a:p>
          <a:p>
            <a:pPr lvl="0"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Получение критериев оценивания работ в день проведения в 14.00 по московскому времени.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Одна неделя на проверку работ и загрузку протоколов в систему ФИС ОКО.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результатов через две-четыре недели после крайнего дня, отведённого для загрузки форм сбора результатов.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977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Резервные дни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02824"/>
            <a:ext cx="7886700" cy="368714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Если проведение ВПР невозможно в установленные сроки, то ОО нужно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предусмотреть резервные дни 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15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мая - крайний срок загрузки протоколов на ФИС ОКО)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Резервные дни </a:t>
            </a:r>
            <a:r>
              <a:rPr lang="ru-RU" b="1" u="sng" dirty="0" smtClean="0">
                <a:solidFill>
                  <a:srgbClr val="FF0000"/>
                </a:solidFill>
              </a:rPr>
              <a:t>только для предметов штатного режима </a:t>
            </a:r>
            <a:r>
              <a:rPr lang="ru-RU" b="1" dirty="0" smtClean="0">
                <a:solidFill>
                  <a:srgbClr val="FF0000"/>
                </a:solidFill>
              </a:rPr>
              <a:t>и должны быть согласованы с </a:t>
            </a:r>
            <a:r>
              <a:rPr lang="ru-RU" b="1" u="sng" dirty="0" smtClean="0">
                <a:solidFill>
                  <a:srgbClr val="FF0000"/>
                </a:solidFill>
              </a:rPr>
              <a:t>муниципальным</a:t>
            </a:r>
            <a:r>
              <a:rPr lang="ru-RU" b="1" dirty="0" smtClean="0">
                <a:solidFill>
                  <a:srgbClr val="FF0000"/>
                </a:solidFill>
              </a:rPr>
              <a:t>     координатором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Ответственность за конфиденциальность 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</a:rPr>
              <a:t>КИМов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 лежит на образовательной организации. </a:t>
            </a:r>
            <a:r>
              <a:rPr lang="ru-RU" b="1" u="sng" dirty="0" smtClean="0">
                <a:solidFill>
                  <a:srgbClr val="FF0000"/>
                </a:solidFill>
              </a:rPr>
              <a:t>Т.е. вы, как школьный координатор,  получаете ВПР так же за 4 дня, можете заранее выкатить, сформировать КИМ, но придерживаете и не распространяете их до дня ВПР  </a:t>
            </a:r>
          </a:p>
          <a:p>
            <a:pPr marL="0" indent="0" algn="just">
              <a:buNone/>
            </a:pP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Проведение ВПР по иностранному языку предполагает охват всех обучающихся 7 классов. Проведение в объёме согласно техническим условиям ОО относится к официальным срокам.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061" y="646981"/>
            <a:ext cx="8234290" cy="5529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общественных наблюдателей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.zagranichnaya\Desktop\1548837637_1530876376_йцвй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" y="232913"/>
            <a:ext cx="1444223" cy="414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14246508"/>
              </p:ext>
            </p:extLst>
          </p:nvPr>
        </p:nvGraphicFramePr>
        <p:xfrm>
          <a:off x="540592" y="1854170"/>
          <a:ext cx="3220525" cy="397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193696"/>
              </p:ext>
            </p:extLst>
          </p:nvPr>
        </p:nvGraphicFramePr>
        <p:xfrm>
          <a:off x="4314287" y="1246502"/>
          <a:ext cx="4201064" cy="474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56951" y="6186617"/>
            <a:ext cx="6145427" cy="41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Недопустимо из числа </a:t>
            </a:r>
            <a:r>
              <a:rPr lang="ru-RU" b="1" dirty="0" err="1" smtClean="0">
                <a:solidFill>
                  <a:schemeClr val="tx1"/>
                </a:solidFill>
              </a:rPr>
              <a:t>пед.работников</a:t>
            </a:r>
            <a:r>
              <a:rPr lang="ru-RU" b="1" dirty="0" smtClean="0">
                <a:solidFill>
                  <a:schemeClr val="tx1"/>
                </a:solidFill>
              </a:rPr>
              <a:t>  своей ОО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ВПР по иностранному языку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3" y="1917124"/>
            <a:ext cx="8562110" cy="35728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Проводится при помощи специального ПО и включает как письменную, так и устную часть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на нее не 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нужно распечатывать </a:t>
            </a:r>
            <a:r>
              <a:rPr lang="ru-RU" sz="2400" u="sng" dirty="0" err="1">
                <a:solidFill>
                  <a:schemeClr val="accent2">
                    <a:lumMod val="50000"/>
                  </a:schemeClr>
                </a:solidFill>
              </a:rPr>
              <a:t>КИМы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Обязательно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наличие гарнитуры.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более 4 станций записи ответов в аудитории.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Длительность 45 минут в 7 классе, 75 минут в 11 классе.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Технический специалист сохраняет результаты работ на локальный диск в соответствии с инструкцией.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Проверка осуществляется при помощи ПО Эксперт (скачивается также в личном кабинете ФИС ОКО).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8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67820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Цель ВПР (диагностика)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6" y="1667741"/>
            <a:ext cx="8468591" cy="382223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беспечение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единства образовательного пространства и мониторинга результатов введения Федерального государственного образовательного стандарта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счет предоставления ОО единых проверочных материалов и единых критериев оценивания проверочных работ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ВПР используются для анализа текущего состояния системы образования и формирования программ ее развития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результатов ВПР для оценки деятельности учителей, ОО и органов местного самоуправления, осуществляющих управление в сфере образования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предусмотрено.</a:t>
            </a:r>
          </a:p>
        </p:txBody>
      </p:sp>
    </p:spTree>
    <p:extLst>
      <p:ext uri="{BB962C8B-B14F-4D97-AF65-F5344CB8AC3E}">
        <p14:creationId xmlns:p14="http://schemas.microsoft.com/office/powerpoint/2010/main" val="304904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Использование результатов ВПР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601" y="1898120"/>
            <a:ext cx="7886700" cy="36248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ВШК!!!!</a:t>
            </a:r>
            <a:endParaRPr lang="ru-RU" b="1" dirty="0">
              <a:solidFill>
                <a:srgbClr val="FF0000"/>
              </a:solidFill>
            </a:endParaRP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 данных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Анализ показателей, выявление проблем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Разработка мер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Реализация практических мер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 данных</a:t>
            </a:r>
          </a:p>
          <a:p>
            <a:pPr marL="385763" indent="-385763">
              <a:buAutoNum type="arabicPeriod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! Только при условии того, что информация достоверна можно разрабатывать меры по улучшению качества образования.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3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508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Проверка ВПР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17" y="1626178"/>
            <a:ext cx="8660675" cy="266007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Учителям-предметникам в рамках методического объединения обсудить критерии</a:t>
            </a: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Проверить несколько работ, выявить различные ошибки, обсудить подходы к оцениванию</a:t>
            </a: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Приступить к проверке, регулярно проводя консультации по отдельным работам</a:t>
            </a: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По окончании проверки провести анализ ошибок, выявить типичные ошибки, наметить пути отработки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129" y="4286251"/>
            <a:ext cx="7724842" cy="1374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5265" y="5840627"/>
            <a:ext cx="2380735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Соответствие и объективность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7967" y="5865340"/>
            <a:ext cx="2380735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Либо завышение, либо легкая работа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5470" y="5857102"/>
            <a:ext cx="2380735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Либо занижение, либо сложная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33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31094"/>
          <a:ext cx="7886700" cy="435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59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7922" y="327805"/>
            <a:ext cx="7886700" cy="13377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перепроверки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5390980"/>
              </p:ext>
            </p:extLst>
          </p:nvPr>
        </p:nvGraphicFramePr>
        <p:xfrm>
          <a:off x="341445" y="612775"/>
          <a:ext cx="8480425" cy="62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a.zagranichnaya\Desktop\1548837637_1530876376_йцвйы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" y="232913"/>
            <a:ext cx="1444223" cy="41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3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0756" y="379562"/>
            <a:ext cx="7886700" cy="50113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Необъективно проверенные работы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36140922"/>
              </p:ext>
            </p:extLst>
          </p:nvPr>
        </p:nvGraphicFramePr>
        <p:xfrm>
          <a:off x="312978" y="525914"/>
          <a:ext cx="8422256" cy="364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2951060"/>
              </p:ext>
            </p:extLst>
          </p:nvPr>
        </p:nvGraphicFramePr>
        <p:xfrm>
          <a:off x="2137464" y="3916392"/>
          <a:ext cx="5298505" cy="266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474453" y="3843068"/>
            <a:ext cx="8260781" cy="862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a.zagranichnaya\Desktop\1548837637_1530876376_йцвйы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4" y="172528"/>
            <a:ext cx="1444223" cy="41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51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277" y="759124"/>
            <a:ext cx="8738558" cy="5666959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% совпадения  (от 80% и более) – 21 ОО (13,5%);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изкий % совпадения (от 20% и ниже) – 45 ОО (29%);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ОО (9%) снижение отметки с «3» на «2» в половине и более работ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.zagranichnaya\Desktop\1548837637_1530876376_йцвй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" y="232913"/>
            <a:ext cx="1444223" cy="414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9370765"/>
              </p:ext>
            </p:extLst>
          </p:nvPr>
        </p:nvGraphicFramePr>
        <p:xfrm>
          <a:off x="928060" y="2699109"/>
          <a:ext cx="74172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93708" y="4703805"/>
            <a:ext cx="2248930" cy="1812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Необъективность оценивания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91706"/>
            <a:ext cx="7886700" cy="5597947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сроков предоставления данных в системе ФИС ОКО </a:t>
            </a:r>
          </a:p>
          <a:p>
            <a:pPr algn="ctr"/>
            <a:endParaRPr lang="ru-RU" sz="3200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проблемы  с загрузкой протоколов в 2019 г.  </a:t>
            </a:r>
          </a:p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регионов 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том числе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Ирк.р-он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было проблем с протоколами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Ангарский ГО, г. Бодайбо и район, г. Братск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г. Зима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Свирск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Аларский, Братский,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Казачинско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-Ленский, Катангский,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Качугский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Мамско-Чуйский,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Нижнеудинский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Ольхонский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Слюдянский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Усть-Илимский 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Шелеховский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районы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3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695" y="284672"/>
            <a:ext cx="8342364" cy="6709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Обращения на форум ФИС ОКО </a:t>
            </a:r>
          </a:p>
          <a:p>
            <a:pPr algn="ctr"/>
            <a:endParaRPr lang="ru-RU" sz="3200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89743" y="1594489"/>
            <a:ext cx="8342364" cy="670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ОБРАЩАТЬСЯ ТОЛЬКО ЧЕРЕЗ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муниципального координатора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Минеева И.В.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89500808211</a:t>
            </a: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3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10552"/>
            <a:ext cx="7886700" cy="57791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Комплект «логин-пароль»</a:t>
            </a:r>
          </a:p>
          <a:p>
            <a:pPr algn="ctr"/>
            <a:endParaRPr lang="ru-RU" sz="3200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логин-пароль хранится в электронном и бумажном (распечатанном) виде у руководителя ОО и ответственного лица за работу с ВПР (школьный координатор). </a:t>
            </a:r>
            <a:endParaRPr lang="ru-RU" alt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вход ЗАРАНЕЕ, т.к. менялся пароль (высылала)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5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655" y="577970"/>
            <a:ext cx="7886700" cy="55116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Мошенники </a:t>
            </a:r>
          </a:p>
          <a:p>
            <a:pPr algn="ctr"/>
            <a:endParaRPr lang="ru-RU" sz="3200" b="1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</a:p>
          <a:p>
            <a:pPr algn="ctr"/>
            <a:r>
              <a:rPr lang="ru-RU" sz="3200" b="1" dirty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ДЕЛИТЬСЯ  </a:t>
            </a:r>
          </a:p>
          <a:p>
            <a:pPr algn="ctr"/>
            <a:r>
              <a:rPr lang="ru-RU" sz="3200" b="1" dirty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ДАННЫМИ НИ</a:t>
            </a:r>
          </a:p>
          <a:p>
            <a:pPr algn="ctr"/>
            <a:r>
              <a:rPr lang="ru-RU" sz="3200" b="1" dirty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 КЕМ!!!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8317" t="14017" r="38798" b="14188"/>
          <a:stretch/>
        </p:blipFill>
        <p:spPr>
          <a:xfrm>
            <a:off x="814891" y="1242204"/>
            <a:ext cx="2950373" cy="52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1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1279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Итоги проведения  ВПР в 2019 году                                                                                                                                                                             А.П. Заграничная                                                                                                                               старший методист лаборатории диагностики                                                     образовательных достижений школьников ГАУ ДПО ИРО </vt:lpstr>
      <vt:lpstr>Презентация PowerPoint</vt:lpstr>
      <vt:lpstr>Причины перепроверки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Информационное сопровождение ВПР на сайте ИРО</vt:lpstr>
      <vt:lpstr>Диагностика образовательных достижений школьников</vt:lpstr>
      <vt:lpstr>Приказы, распоряжения, регламенты, положения, буклеты, отчёты по годам</vt:lpstr>
      <vt:lpstr>Презентация PowerPoint</vt:lpstr>
      <vt:lpstr>Даты проведения ВПР-2020</vt:lpstr>
      <vt:lpstr>Участие в ВПР-2020</vt:lpstr>
      <vt:lpstr>План-график проведения ВПР-2020 </vt:lpstr>
      <vt:lpstr>Проведение работ в 4-7, 11 классах</vt:lpstr>
      <vt:lpstr>Проведение работ в 8 классах</vt:lpstr>
      <vt:lpstr>Резервные дни</vt:lpstr>
      <vt:lpstr>ВПР по иностранному языку</vt:lpstr>
      <vt:lpstr>Цель ВПР (диагностика) </vt:lpstr>
      <vt:lpstr>Использование результатов ВПР</vt:lpstr>
      <vt:lpstr>Проверка ВПР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160</cp:revision>
  <dcterms:created xsi:type="dcterms:W3CDTF">2016-11-18T14:12:19Z</dcterms:created>
  <dcterms:modified xsi:type="dcterms:W3CDTF">2020-11-12T05:39:21Z</dcterms:modified>
</cp:coreProperties>
</file>